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4"/>
  </p:sldMasterIdLst>
  <p:notesMasterIdLst>
    <p:notesMasterId r:id="rId19"/>
  </p:notesMasterIdLst>
  <p:sldIdLst>
    <p:sldId id="256" r:id="rId5"/>
    <p:sldId id="265" r:id="rId6"/>
    <p:sldId id="259" r:id="rId7"/>
    <p:sldId id="257" r:id="rId8"/>
    <p:sldId id="266" r:id="rId9"/>
    <p:sldId id="267" r:id="rId10"/>
    <p:sldId id="268" r:id="rId11"/>
    <p:sldId id="258" r:id="rId12"/>
    <p:sldId id="260" r:id="rId13"/>
    <p:sldId id="261" r:id="rId14"/>
    <p:sldId id="262" r:id="rId15"/>
    <p:sldId id="263" r:id="rId16"/>
    <p:sldId id="264" r:id="rId17"/>
    <p:sldId id="269"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BF63EA4-BCF9-8B44-B2E1-182E015B1569}" v="11" dt="2019-04-03T02:30:39.752"/>
    <p1510:client id="{D0161D91-A504-FB45-A4DD-F95D9D30121B}" v="167" dt="2019-04-03T10:02:46.143"/>
    <p1510:client id="{D8E404E7-F69E-4A4D-8B72-E8F5681909E5}" v="1242" dt="2019-04-03T06:03:18.320"/>
    <p1510:client id="{F3FD6AE4-E578-43FD-AA6C-76DB43CD46A7}" v="1485" dt="2019-04-03T10:39:17.460"/>
    <p1510:client id="{80AA7FDB-6DAD-B944-8730-1C897DCB7DD3}" v="1288" dt="2019-04-03T07:32:47.07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u Theodorus David Leonardi" userId="f3ffa1c4-2256-43a4-bebe-d39a1e965b11" providerId="ADAL" clId="{D0161D91-A504-FB45-A4DD-F95D9D30121B}"/>
    <pc:docChg chg="undo custSel mod addSld modSld sldOrd">
      <pc:chgData name="Liu Theodorus David Leonardi" userId="f3ffa1c4-2256-43a4-bebe-d39a1e965b11" providerId="ADAL" clId="{D0161D91-A504-FB45-A4DD-F95D9D30121B}" dt="2019-04-03T10:02:46.142" v="972"/>
      <pc:docMkLst>
        <pc:docMk/>
      </pc:docMkLst>
      <pc:sldChg chg="modSp">
        <pc:chgData name="Liu Theodorus David Leonardi" userId="f3ffa1c4-2256-43a4-bebe-d39a1e965b11" providerId="ADAL" clId="{D0161D91-A504-FB45-A4DD-F95D9D30121B}" dt="2019-04-03T02:45:44.821" v="1" actId="1076"/>
        <pc:sldMkLst>
          <pc:docMk/>
          <pc:sldMk cId="2913285340" sldId="257"/>
        </pc:sldMkLst>
        <pc:picChg chg="mod">
          <ac:chgData name="Liu Theodorus David Leonardi" userId="f3ffa1c4-2256-43a4-bebe-d39a1e965b11" providerId="ADAL" clId="{D0161D91-A504-FB45-A4DD-F95D9D30121B}" dt="2019-04-03T02:45:44.821" v="1" actId="1076"/>
          <ac:picMkLst>
            <pc:docMk/>
            <pc:sldMk cId="2913285340" sldId="257"/>
            <ac:picMk id="4" creationId="{88DEAEC3-CED2-3148-9C26-225095C0253D}"/>
          </ac:picMkLst>
        </pc:picChg>
      </pc:sldChg>
      <pc:sldChg chg="addSp delSp modSp mod setBg">
        <pc:chgData name="Liu Theodorus David Leonardi" userId="f3ffa1c4-2256-43a4-bebe-d39a1e965b11" providerId="ADAL" clId="{D0161D91-A504-FB45-A4DD-F95D9D30121B}" dt="2019-04-03T10:02:46.142" v="972"/>
        <pc:sldMkLst>
          <pc:docMk/>
          <pc:sldMk cId="2205274389" sldId="261"/>
        </pc:sldMkLst>
        <pc:spChg chg="mod">
          <ac:chgData name="Liu Theodorus David Leonardi" userId="f3ffa1c4-2256-43a4-bebe-d39a1e965b11" providerId="ADAL" clId="{D0161D91-A504-FB45-A4DD-F95D9D30121B}" dt="2019-04-03T07:15:46.312" v="815" actId="1076"/>
          <ac:spMkLst>
            <pc:docMk/>
            <pc:sldMk cId="2205274389" sldId="261"/>
            <ac:spMk id="2" creationId="{C788F7A0-4DFF-0948-AC09-E151B31129B5}"/>
          </ac:spMkLst>
        </pc:spChg>
        <pc:spChg chg="del mod">
          <ac:chgData name="Liu Theodorus David Leonardi" userId="f3ffa1c4-2256-43a4-bebe-d39a1e965b11" providerId="ADAL" clId="{D0161D91-A504-FB45-A4DD-F95D9D30121B}" dt="2019-04-03T03:34:57.831" v="6"/>
          <ac:spMkLst>
            <pc:docMk/>
            <pc:sldMk cId="2205274389" sldId="261"/>
            <ac:spMk id="3" creationId="{BA04CF8E-855E-CA47-919D-79047C6A4D2A}"/>
          </ac:spMkLst>
        </pc:spChg>
        <pc:spChg chg="add del">
          <ac:chgData name="Liu Theodorus David Leonardi" userId="f3ffa1c4-2256-43a4-bebe-d39a1e965b11" providerId="ADAL" clId="{D0161D91-A504-FB45-A4DD-F95D9D30121B}" dt="2019-04-03T03:35:17.526" v="10" actId="26606"/>
          <ac:spMkLst>
            <pc:docMk/>
            <pc:sldMk cId="2205274389" sldId="261"/>
            <ac:spMk id="9" creationId="{308D34F3-8369-4AD8-9035-ABC78004ED41}"/>
          </ac:spMkLst>
        </pc:spChg>
        <pc:spChg chg="add del">
          <ac:chgData name="Liu Theodorus David Leonardi" userId="f3ffa1c4-2256-43a4-bebe-d39a1e965b11" providerId="ADAL" clId="{D0161D91-A504-FB45-A4DD-F95D9D30121B}" dt="2019-04-03T03:35:17.526" v="10" actId="26606"/>
          <ac:spMkLst>
            <pc:docMk/>
            <pc:sldMk cId="2205274389" sldId="261"/>
            <ac:spMk id="12" creationId="{B9F89C22-0475-4427-B7C8-0269AD40E3EC}"/>
          </ac:spMkLst>
        </pc:spChg>
        <pc:spChg chg="add del">
          <ac:chgData name="Liu Theodorus David Leonardi" userId="f3ffa1c4-2256-43a4-bebe-d39a1e965b11" providerId="ADAL" clId="{D0161D91-A504-FB45-A4DD-F95D9D30121B}" dt="2019-04-03T03:35:22.905" v="12" actId="26606"/>
          <ac:spMkLst>
            <pc:docMk/>
            <pc:sldMk cId="2205274389" sldId="261"/>
            <ac:spMk id="13" creationId="{1F9A0C1C-8ABC-401B-8FE9-AC9327C4C587}"/>
          </ac:spMkLst>
        </pc:spChg>
        <pc:spChg chg="add del">
          <ac:chgData name="Liu Theodorus David Leonardi" userId="f3ffa1c4-2256-43a4-bebe-d39a1e965b11" providerId="ADAL" clId="{D0161D91-A504-FB45-A4DD-F95D9D30121B}" dt="2019-04-03T03:35:22.905" v="12" actId="26606"/>
          <ac:spMkLst>
            <pc:docMk/>
            <pc:sldMk cId="2205274389" sldId="261"/>
            <ac:spMk id="15" creationId="{BA5783C3-2F96-40A7-A24F-30CB07AA3928}"/>
          </ac:spMkLst>
        </pc:spChg>
        <pc:spChg chg="add del">
          <ac:chgData name="Liu Theodorus David Leonardi" userId="f3ffa1c4-2256-43a4-bebe-d39a1e965b11" providerId="ADAL" clId="{D0161D91-A504-FB45-A4DD-F95D9D30121B}" dt="2019-04-03T03:35:22.905" v="12" actId="26606"/>
          <ac:spMkLst>
            <pc:docMk/>
            <pc:sldMk cId="2205274389" sldId="261"/>
            <ac:spMk id="17" creationId="{A9D08DBA-0326-4C4E-ACFB-576F3ABDD2D0}"/>
          </ac:spMkLst>
        </pc:spChg>
        <pc:spChg chg="add">
          <ac:chgData name="Liu Theodorus David Leonardi" userId="f3ffa1c4-2256-43a4-bebe-d39a1e965b11" providerId="ADAL" clId="{D0161D91-A504-FB45-A4DD-F95D9D30121B}" dt="2019-04-03T03:35:28.461" v="15" actId="26606"/>
          <ac:spMkLst>
            <pc:docMk/>
            <pc:sldMk cId="2205274389" sldId="261"/>
            <ac:spMk id="21" creationId="{843FBEE9-5F5A-4EFB-898C-5D1770B31C5D}"/>
          </ac:spMkLst>
        </pc:spChg>
        <pc:grpChg chg="add del">
          <ac:chgData name="Liu Theodorus David Leonardi" userId="f3ffa1c4-2256-43a4-bebe-d39a1e965b11" providerId="ADAL" clId="{D0161D91-A504-FB45-A4DD-F95D9D30121B}" dt="2019-04-03T03:35:22.905" v="12" actId="26606"/>
          <ac:grpSpMkLst>
            <pc:docMk/>
            <pc:sldMk cId="2205274389" sldId="261"/>
            <ac:grpSpMk id="14" creationId="{449BC34D-9C23-4D6D-8213-1F471AF85B3F}"/>
          </ac:grpSpMkLst>
        </pc:grpChg>
        <pc:graphicFrameChg chg="add del mod modGraphic">
          <ac:chgData name="Liu Theodorus David Leonardi" userId="f3ffa1c4-2256-43a4-bebe-d39a1e965b11" providerId="ADAL" clId="{D0161D91-A504-FB45-A4DD-F95D9D30121B}" dt="2019-04-03T03:35:28.461" v="15" actId="26606"/>
          <ac:graphicFrameMkLst>
            <pc:docMk/>
            <pc:sldMk cId="2205274389" sldId="261"/>
            <ac:graphicFrameMk id="4" creationId="{C8ACDF1F-12F6-6D46-A026-E9739EF545E9}"/>
          </ac:graphicFrameMkLst>
        </pc:graphicFrameChg>
        <pc:graphicFrameChg chg="add del">
          <ac:chgData name="Liu Theodorus David Leonardi" userId="f3ffa1c4-2256-43a4-bebe-d39a1e965b11" providerId="ADAL" clId="{D0161D91-A504-FB45-A4DD-F95D9D30121B}" dt="2019-04-03T03:35:17.526" v="10" actId="26606"/>
          <ac:graphicFrameMkLst>
            <pc:docMk/>
            <pc:sldMk cId="2205274389" sldId="261"/>
            <ac:graphicFrameMk id="7" creationId="{C8ACDF1F-12F6-6D46-A026-E9739EF545E9}"/>
          </ac:graphicFrameMkLst>
        </pc:graphicFrameChg>
        <pc:graphicFrameChg chg="add del">
          <ac:chgData name="Liu Theodorus David Leonardi" userId="f3ffa1c4-2256-43a4-bebe-d39a1e965b11" providerId="ADAL" clId="{D0161D91-A504-FB45-A4DD-F95D9D30121B}" dt="2019-04-03T03:35:22.905" v="12" actId="26606"/>
          <ac:graphicFrameMkLst>
            <pc:docMk/>
            <pc:sldMk cId="2205274389" sldId="261"/>
            <ac:graphicFrameMk id="16" creationId="{C8ACDF1F-12F6-6D46-A026-E9739EF545E9}"/>
          </ac:graphicFrameMkLst>
        </pc:graphicFrameChg>
        <pc:graphicFrameChg chg="add del">
          <ac:chgData name="Liu Theodorus David Leonardi" userId="f3ffa1c4-2256-43a4-bebe-d39a1e965b11" providerId="ADAL" clId="{D0161D91-A504-FB45-A4DD-F95D9D30121B}" dt="2019-04-03T03:35:28.446" v="14" actId="26606"/>
          <ac:graphicFrameMkLst>
            <pc:docMk/>
            <pc:sldMk cId="2205274389" sldId="261"/>
            <ac:graphicFrameMk id="19" creationId="{C8ACDF1F-12F6-6D46-A026-E9739EF545E9}"/>
          </ac:graphicFrameMkLst>
        </pc:graphicFrameChg>
        <pc:graphicFrameChg chg="add mod modGraphic">
          <ac:chgData name="Liu Theodorus David Leonardi" userId="f3ffa1c4-2256-43a4-bebe-d39a1e965b11" providerId="ADAL" clId="{D0161D91-A504-FB45-A4DD-F95D9D30121B}" dt="2019-04-03T10:02:46.142" v="972"/>
          <ac:graphicFrameMkLst>
            <pc:docMk/>
            <pc:sldMk cId="2205274389" sldId="261"/>
            <ac:graphicFrameMk id="22" creationId="{C8ACDF1F-12F6-6D46-A026-E9739EF545E9}"/>
          </ac:graphicFrameMkLst>
        </pc:graphicFrameChg>
      </pc:sldChg>
      <pc:sldChg chg="addSp delSp modSp add ord">
        <pc:chgData name="Liu Theodorus David Leonardi" userId="f3ffa1c4-2256-43a4-bebe-d39a1e965b11" providerId="ADAL" clId="{D0161D91-A504-FB45-A4DD-F95D9D30121B}" dt="2019-04-03T07:16:42.040" v="825" actId="20577"/>
        <pc:sldMkLst>
          <pc:docMk/>
          <pc:sldMk cId="530252339" sldId="266"/>
        </pc:sldMkLst>
        <pc:spChg chg="mod">
          <ac:chgData name="Liu Theodorus David Leonardi" userId="f3ffa1c4-2256-43a4-bebe-d39a1e965b11" providerId="ADAL" clId="{D0161D91-A504-FB45-A4DD-F95D9D30121B}" dt="2019-04-03T04:04:41.865" v="121" actId="255"/>
          <ac:spMkLst>
            <pc:docMk/>
            <pc:sldMk cId="530252339" sldId="266"/>
            <ac:spMk id="2" creationId="{A8232790-F15F-334C-81E9-A6A7FF8678CF}"/>
          </ac:spMkLst>
        </pc:spChg>
        <pc:spChg chg="add del mod">
          <ac:chgData name="Liu Theodorus David Leonardi" userId="f3ffa1c4-2256-43a4-bebe-d39a1e965b11" providerId="ADAL" clId="{D0161D91-A504-FB45-A4DD-F95D9D30121B}" dt="2019-04-03T04:05:20.755" v="178" actId="3680"/>
          <ac:spMkLst>
            <pc:docMk/>
            <pc:sldMk cId="530252339" sldId="266"/>
            <ac:spMk id="3" creationId="{45D5C826-4873-9940-988D-FEF135DDEBBA}"/>
          </ac:spMkLst>
        </pc:spChg>
        <pc:spChg chg="add del mod">
          <ac:chgData name="Liu Theodorus David Leonardi" userId="f3ffa1c4-2256-43a4-bebe-d39a1e965b11" providerId="ADAL" clId="{D0161D91-A504-FB45-A4DD-F95D9D30121B}" dt="2019-04-03T04:06:28.843" v="280"/>
          <ac:spMkLst>
            <pc:docMk/>
            <pc:sldMk cId="530252339" sldId="266"/>
            <ac:spMk id="6" creationId="{6F9E61D1-9791-2441-B6F1-F2DB95AE7EBA}"/>
          </ac:spMkLst>
        </pc:spChg>
        <pc:graphicFrameChg chg="add del mod">
          <ac:chgData name="Liu Theodorus David Leonardi" userId="f3ffa1c4-2256-43a4-bebe-d39a1e965b11" providerId="ADAL" clId="{D0161D91-A504-FB45-A4DD-F95D9D30121B}" dt="2019-04-03T04:04:54.150" v="133" actId="3680"/>
          <ac:graphicFrameMkLst>
            <pc:docMk/>
            <pc:sldMk cId="530252339" sldId="266"/>
            <ac:graphicFrameMk id="4" creationId="{9E7A8184-55AB-B946-A3C4-E5759A4E704A}"/>
          </ac:graphicFrameMkLst>
        </pc:graphicFrameChg>
        <pc:graphicFrameChg chg="add mod modGraphic">
          <ac:chgData name="Liu Theodorus David Leonardi" userId="f3ffa1c4-2256-43a4-bebe-d39a1e965b11" providerId="ADAL" clId="{D0161D91-A504-FB45-A4DD-F95D9D30121B}" dt="2019-04-03T07:16:42.040" v="825" actId="20577"/>
          <ac:graphicFrameMkLst>
            <pc:docMk/>
            <pc:sldMk cId="530252339" sldId="266"/>
            <ac:graphicFrameMk id="5" creationId="{7F653474-78F6-A940-B799-844F5AA4EB38}"/>
          </ac:graphicFrameMkLst>
        </pc:graphicFrameChg>
      </pc:sldChg>
      <pc:sldChg chg="modSp">
        <pc:chgData name="Liu Theodorus David Leonardi" userId="f3ffa1c4-2256-43a4-bebe-d39a1e965b11" providerId="ADAL" clId="{D0161D91-A504-FB45-A4DD-F95D9D30121B}" dt="2019-04-03T08:47:30.187" v="832" actId="1076"/>
        <pc:sldMkLst>
          <pc:docMk/>
          <pc:sldMk cId="1510175468" sldId="269"/>
        </pc:sldMkLst>
        <pc:spChg chg="mod">
          <ac:chgData name="Liu Theodorus David Leonardi" userId="f3ffa1c4-2256-43a4-bebe-d39a1e965b11" providerId="ADAL" clId="{D0161D91-A504-FB45-A4DD-F95D9D30121B}" dt="2019-04-03T08:47:30.187" v="832" actId="1076"/>
          <ac:spMkLst>
            <pc:docMk/>
            <pc:sldMk cId="1510175468" sldId="269"/>
            <ac:spMk id="2" creationId="{00000000-0000-0000-0000-000000000000}"/>
          </ac:spMkLst>
        </pc:spChg>
      </pc:sldChg>
    </pc:docChg>
  </pc:docChgLst>
  <pc:docChgLst>
    <pc:chgData name="Anurag Chatterjee" userId="94ba4101-5ad1-445d-aeb4-11dfdaacb963" providerId="ADAL" clId="{F3FD6AE4-E578-43FD-AA6C-76DB43CD46A7}"/>
    <pc:docChg chg="undo custSel modSld">
      <pc:chgData name="Anurag Chatterjee" userId="94ba4101-5ad1-445d-aeb4-11dfdaacb963" providerId="ADAL" clId="{F3FD6AE4-E578-43FD-AA6C-76DB43CD46A7}" dt="2019-04-03T10:39:17.460" v="2067" actId="14100"/>
      <pc:docMkLst>
        <pc:docMk/>
      </pc:docMkLst>
      <pc:sldChg chg="modNotesTx">
        <pc:chgData name="Anurag Chatterjee" userId="94ba4101-5ad1-445d-aeb4-11dfdaacb963" providerId="ADAL" clId="{F3FD6AE4-E578-43FD-AA6C-76DB43CD46A7}" dt="2019-04-03T06:25:47.185" v="522" actId="20577"/>
        <pc:sldMkLst>
          <pc:docMk/>
          <pc:sldMk cId="933046175" sldId="256"/>
        </pc:sldMkLst>
      </pc:sldChg>
      <pc:sldChg chg="addSp modSp modNotesTx">
        <pc:chgData name="Anurag Chatterjee" userId="94ba4101-5ad1-445d-aeb4-11dfdaacb963" providerId="ADAL" clId="{F3FD6AE4-E578-43FD-AA6C-76DB43CD46A7}" dt="2019-04-03T10:39:17.460" v="2067" actId="14100"/>
        <pc:sldMkLst>
          <pc:docMk/>
          <pc:sldMk cId="2913285340" sldId="257"/>
        </pc:sldMkLst>
        <pc:spChg chg="add mod">
          <ac:chgData name="Anurag Chatterjee" userId="94ba4101-5ad1-445d-aeb4-11dfdaacb963" providerId="ADAL" clId="{F3FD6AE4-E578-43FD-AA6C-76DB43CD46A7}" dt="2019-04-03T10:39:17.460" v="2067" actId="14100"/>
          <ac:spMkLst>
            <pc:docMk/>
            <pc:sldMk cId="2913285340" sldId="257"/>
            <ac:spMk id="6" creationId="{2F000BAD-5095-4A74-8564-41ACF4F0C00F}"/>
          </ac:spMkLst>
        </pc:spChg>
        <pc:graphicFrameChg chg="modGraphic">
          <ac:chgData name="Anurag Chatterjee" userId="94ba4101-5ad1-445d-aeb4-11dfdaacb963" providerId="ADAL" clId="{F3FD6AE4-E578-43FD-AA6C-76DB43CD46A7}" dt="2019-04-03T06:38:03.159" v="640" actId="20577"/>
          <ac:graphicFrameMkLst>
            <pc:docMk/>
            <pc:sldMk cId="2913285340" sldId="257"/>
            <ac:graphicFrameMk id="3" creationId="{9DF59390-A8E8-48CC-A167-A4066C9CD8AC}"/>
          </ac:graphicFrameMkLst>
        </pc:graphicFrameChg>
      </pc:sldChg>
      <pc:sldChg chg="modNotesTx">
        <pc:chgData name="Anurag Chatterjee" userId="94ba4101-5ad1-445d-aeb4-11dfdaacb963" providerId="ADAL" clId="{F3FD6AE4-E578-43FD-AA6C-76DB43CD46A7}" dt="2019-04-03T06:25:53.919" v="530" actId="20577"/>
        <pc:sldMkLst>
          <pc:docMk/>
          <pc:sldMk cId="3934443385" sldId="259"/>
        </pc:sldMkLst>
      </pc:sldChg>
      <pc:sldChg chg="addSp delSp modSp mod setBg modNotesTx">
        <pc:chgData name="Anurag Chatterjee" userId="94ba4101-5ad1-445d-aeb4-11dfdaacb963" providerId="ADAL" clId="{F3FD6AE4-E578-43FD-AA6C-76DB43CD46A7}" dt="2019-04-03T07:48:26.060" v="2043" actId="20577"/>
        <pc:sldMkLst>
          <pc:docMk/>
          <pc:sldMk cId="67143972" sldId="260"/>
        </pc:sldMkLst>
        <pc:spChg chg="mod">
          <ac:chgData name="Anurag Chatterjee" userId="94ba4101-5ad1-445d-aeb4-11dfdaacb963" providerId="ADAL" clId="{F3FD6AE4-E578-43FD-AA6C-76DB43CD46A7}" dt="2019-04-03T06:12:36.512" v="187" actId="26606"/>
          <ac:spMkLst>
            <pc:docMk/>
            <pc:sldMk cId="67143972" sldId="260"/>
            <ac:spMk id="2" creationId="{71C6635F-77BF-214D-995D-88EDBE6924D0}"/>
          </ac:spMkLst>
        </pc:spChg>
        <pc:spChg chg="add mod">
          <ac:chgData name="Anurag Chatterjee" userId="94ba4101-5ad1-445d-aeb4-11dfdaacb963" providerId="ADAL" clId="{F3FD6AE4-E578-43FD-AA6C-76DB43CD46A7}" dt="2019-04-03T06:38:41.941" v="641" actId="14100"/>
          <ac:spMkLst>
            <pc:docMk/>
            <pc:sldMk cId="67143972" sldId="260"/>
            <ac:spMk id="3" creationId="{1E63F1BD-D134-4200-9B09-CE913F17D009}"/>
          </ac:spMkLst>
        </pc:spChg>
        <pc:spChg chg="add mod">
          <ac:chgData name="Anurag Chatterjee" userId="94ba4101-5ad1-445d-aeb4-11dfdaacb963" providerId="ADAL" clId="{F3FD6AE4-E578-43FD-AA6C-76DB43CD46A7}" dt="2019-04-03T06:39:27.514" v="689" actId="20577"/>
          <ac:spMkLst>
            <pc:docMk/>
            <pc:sldMk cId="67143972" sldId="260"/>
            <ac:spMk id="6" creationId="{EB44E666-EE5E-48C6-8C39-0BE678DEF9F8}"/>
          </ac:spMkLst>
        </pc:spChg>
        <pc:spChg chg="add mod">
          <ac:chgData name="Anurag Chatterjee" userId="94ba4101-5ad1-445d-aeb4-11dfdaacb963" providerId="ADAL" clId="{F3FD6AE4-E578-43FD-AA6C-76DB43CD46A7}" dt="2019-04-03T07:07:29.901" v="994" actId="1076"/>
          <ac:spMkLst>
            <pc:docMk/>
            <pc:sldMk cId="67143972" sldId="260"/>
            <ac:spMk id="7" creationId="{C891E914-4134-4F40-B1E9-3FED6E4BBB71}"/>
          </ac:spMkLst>
        </pc:spChg>
        <pc:spChg chg="add del">
          <ac:chgData name="Anurag Chatterjee" userId="94ba4101-5ad1-445d-aeb4-11dfdaacb963" providerId="ADAL" clId="{F3FD6AE4-E578-43FD-AA6C-76DB43CD46A7}" dt="2019-04-03T06:12:44.540" v="189" actId="26606"/>
          <ac:spMkLst>
            <pc:docMk/>
            <pc:sldMk cId="67143972" sldId="260"/>
            <ac:spMk id="71" creationId="{8E2B8A2D-F46F-4DA5-8AFF-BC57461C281A}"/>
          </ac:spMkLst>
        </pc:spChg>
        <pc:spChg chg="add del">
          <ac:chgData name="Anurag Chatterjee" userId="94ba4101-5ad1-445d-aeb4-11dfdaacb963" providerId="ADAL" clId="{F3FD6AE4-E578-43FD-AA6C-76DB43CD46A7}" dt="2019-04-03T06:12:44.540" v="189" actId="26606"/>
          <ac:spMkLst>
            <pc:docMk/>
            <pc:sldMk cId="67143972" sldId="260"/>
            <ac:spMk id="73" creationId="{292BAD85-00E4-4D0A-993C-8372E78E1ADD}"/>
          </ac:spMkLst>
        </pc:spChg>
        <pc:spChg chg="add">
          <ac:chgData name="Anurag Chatterjee" userId="94ba4101-5ad1-445d-aeb4-11dfdaacb963" providerId="ADAL" clId="{F3FD6AE4-E578-43FD-AA6C-76DB43CD46A7}" dt="2019-04-03T06:12:44.540" v="189" actId="26606"/>
          <ac:spMkLst>
            <pc:docMk/>
            <pc:sldMk cId="67143972" sldId="260"/>
            <ac:spMk id="135" creationId="{961D8973-EAA9-459A-AF59-BBB4233D6C78}"/>
          </ac:spMkLst>
        </pc:spChg>
        <pc:spChg chg="add">
          <ac:chgData name="Anurag Chatterjee" userId="94ba4101-5ad1-445d-aeb4-11dfdaacb963" providerId="ADAL" clId="{F3FD6AE4-E578-43FD-AA6C-76DB43CD46A7}" dt="2019-04-03T06:12:44.540" v="189" actId="26606"/>
          <ac:spMkLst>
            <pc:docMk/>
            <pc:sldMk cId="67143972" sldId="260"/>
            <ac:spMk id="137" creationId="{FBEA8A33-C0D0-416D-8359-724B8828C7C3}"/>
          </ac:spMkLst>
        </pc:spChg>
        <pc:picChg chg="del mod ord">
          <ac:chgData name="Anurag Chatterjee" userId="94ba4101-5ad1-445d-aeb4-11dfdaacb963" providerId="ADAL" clId="{F3FD6AE4-E578-43FD-AA6C-76DB43CD46A7}" dt="2019-04-03T06:12:41.292" v="188" actId="478"/>
          <ac:picMkLst>
            <pc:docMk/>
            <pc:sldMk cId="67143972" sldId="260"/>
            <ac:picMk id="4" creationId="{ACCB14D0-E0C0-9349-9373-F3587FF67DD4}"/>
          </ac:picMkLst>
        </pc:picChg>
        <pc:picChg chg="del mod">
          <ac:chgData name="Anurag Chatterjee" userId="94ba4101-5ad1-445d-aeb4-11dfdaacb963" providerId="ADAL" clId="{F3FD6AE4-E578-43FD-AA6C-76DB43CD46A7}" dt="2019-04-03T06:11:39.720" v="183" actId="478"/>
          <ac:picMkLst>
            <pc:docMk/>
            <pc:sldMk cId="67143972" sldId="260"/>
            <ac:picMk id="5" creationId="{F3CD8872-67BA-5D40-91D0-2E2723D56F65}"/>
          </ac:picMkLst>
        </pc:picChg>
        <pc:picChg chg="add del mod">
          <ac:chgData name="Anurag Chatterjee" userId="94ba4101-5ad1-445d-aeb4-11dfdaacb963" providerId="ADAL" clId="{F3FD6AE4-E578-43FD-AA6C-76DB43CD46A7}" dt="2019-04-03T06:12:59.728" v="191" actId="478"/>
          <ac:picMkLst>
            <pc:docMk/>
            <pc:sldMk cId="67143972" sldId="260"/>
            <ac:picMk id="1026" creationId="{C1917105-C5C7-4E20-9220-896DF1411F26}"/>
          </ac:picMkLst>
        </pc:picChg>
        <pc:picChg chg="add mod">
          <ac:chgData name="Anurag Chatterjee" userId="94ba4101-5ad1-445d-aeb4-11dfdaacb963" providerId="ADAL" clId="{F3FD6AE4-E578-43FD-AA6C-76DB43CD46A7}" dt="2019-04-03T06:13:23.467" v="197" actId="1076"/>
          <ac:picMkLst>
            <pc:docMk/>
            <pc:sldMk cId="67143972" sldId="260"/>
            <ac:picMk id="1028" creationId="{4C829E8C-FFE7-4A7D-A877-7713F1AE8D4A}"/>
          </ac:picMkLst>
        </pc:picChg>
        <pc:picChg chg="add mod">
          <ac:chgData name="Anurag Chatterjee" userId="94ba4101-5ad1-445d-aeb4-11dfdaacb963" providerId="ADAL" clId="{F3FD6AE4-E578-43FD-AA6C-76DB43CD46A7}" dt="2019-04-03T06:37:13.658" v="635" actId="14100"/>
          <ac:picMkLst>
            <pc:docMk/>
            <pc:sldMk cId="67143972" sldId="260"/>
            <ac:picMk id="1030" creationId="{FFA4D81A-333B-4019-B7C2-D81E67FC557C}"/>
          </ac:picMkLst>
        </pc:picChg>
      </pc:sldChg>
      <pc:sldChg chg="modSp modNotesTx">
        <pc:chgData name="Anurag Chatterjee" userId="94ba4101-5ad1-445d-aeb4-11dfdaacb963" providerId="ADAL" clId="{F3FD6AE4-E578-43FD-AA6C-76DB43CD46A7}" dt="2019-04-03T07:47:02.264" v="1996" actId="20577"/>
        <pc:sldMkLst>
          <pc:docMk/>
          <pc:sldMk cId="2205274389" sldId="261"/>
        </pc:sldMkLst>
        <pc:graphicFrameChg chg="mod modGraphic">
          <ac:chgData name="Anurag Chatterjee" userId="94ba4101-5ad1-445d-aeb4-11dfdaacb963" providerId="ADAL" clId="{F3FD6AE4-E578-43FD-AA6C-76DB43CD46A7}" dt="2019-04-03T07:47:02.264" v="1996" actId="20577"/>
          <ac:graphicFrameMkLst>
            <pc:docMk/>
            <pc:sldMk cId="2205274389" sldId="261"/>
            <ac:graphicFrameMk id="22" creationId="{C8ACDF1F-12F6-6D46-A026-E9739EF545E9}"/>
          </ac:graphicFrameMkLst>
        </pc:graphicFrameChg>
      </pc:sldChg>
      <pc:sldChg chg="modNotesTx">
        <pc:chgData name="Anurag Chatterjee" userId="94ba4101-5ad1-445d-aeb4-11dfdaacb963" providerId="ADAL" clId="{F3FD6AE4-E578-43FD-AA6C-76DB43CD46A7}" dt="2019-04-03T06:26:16.266" v="543" actId="20577"/>
        <pc:sldMkLst>
          <pc:docMk/>
          <pc:sldMk cId="1106764247" sldId="262"/>
        </pc:sldMkLst>
      </pc:sldChg>
      <pc:sldChg chg="modNotesTx">
        <pc:chgData name="Anurag Chatterjee" userId="94ba4101-5ad1-445d-aeb4-11dfdaacb963" providerId="ADAL" clId="{F3FD6AE4-E578-43FD-AA6C-76DB43CD46A7}" dt="2019-04-03T06:26:19" v="545" actId="20577"/>
        <pc:sldMkLst>
          <pc:docMk/>
          <pc:sldMk cId="2780062922" sldId="263"/>
        </pc:sldMkLst>
      </pc:sldChg>
      <pc:sldChg chg="modSp modNotesTx">
        <pc:chgData name="Anurag Chatterjee" userId="94ba4101-5ad1-445d-aeb4-11dfdaacb963" providerId="ADAL" clId="{F3FD6AE4-E578-43FD-AA6C-76DB43CD46A7}" dt="2019-04-03T06:27:50.368" v="583" actId="20577"/>
        <pc:sldMkLst>
          <pc:docMk/>
          <pc:sldMk cId="3538451566" sldId="264"/>
        </pc:sldMkLst>
        <pc:spChg chg="mod">
          <ac:chgData name="Anurag Chatterjee" userId="94ba4101-5ad1-445d-aeb4-11dfdaacb963" providerId="ADAL" clId="{F3FD6AE4-E578-43FD-AA6C-76DB43CD46A7}" dt="2019-04-03T06:27:50.368" v="583" actId="20577"/>
          <ac:spMkLst>
            <pc:docMk/>
            <pc:sldMk cId="3538451566" sldId="264"/>
            <ac:spMk id="3" creationId="{025505CE-D9DA-CD43-BFFD-EC165E9B438C}"/>
          </ac:spMkLst>
        </pc:spChg>
      </pc:sldChg>
      <pc:sldChg chg="modNotesTx">
        <pc:chgData name="Anurag Chatterjee" userId="94ba4101-5ad1-445d-aeb4-11dfdaacb963" providerId="ADAL" clId="{F3FD6AE4-E578-43FD-AA6C-76DB43CD46A7}" dt="2019-04-03T06:25:51.244" v="527" actId="20577"/>
        <pc:sldMkLst>
          <pc:docMk/>
          <pc:sldMk cId="1505328923" sldId="265"/>
        </pc:sldMkLst>
      </pc:sldChg>
      <pc:sldChg chg="modNotesTx">
        <pc:chgData name="Anurag Chatterjee" userId="94ba4101-5ad1-445d-aeb4-11dfdaacb963" providerId="ADAL" clId="{F3FD6AE4-E578-43FD-AA6C-76DB43CD46A7}" dt="2019-04-03T06:25:59.691" v="536" actId="20577"/>
        <pc:sldMkLst>
          <pc:docMk/>
          <pc:sldMk cId="530252339" sldId="266"/>
        </pc:sldMkLst>
      </pc:sldChg>
    </pc:docChg>
  </pc:docChgLst>
  <pc:docChgLst>
    <pc:chgData name="Lim Pier" userId="9f7536f8-08ba-4ab7-b250-d8c5d80d8883" providerId="ADAL" clId="{80AA7FDB-6DAD-B944-8730-1C897DCB7DD3}"/>
    <pc:docChg chg="undo custSel mod modSld">
      <pc:chgData name="Lim Pier" userId="9f7536f8-08ba-4ab7-b250-d8c5d80d8883" providerId="ADAL" clId="{80AA7FDB-6DAD-B944-8730-1C897DCB7DD3}" dt="2019-04-03T07:32:47.077" v="1990" actId="20577"/>
      <pc:docMkLst>
        <pc:docMk/>
      </pc:docMkLst>
      <pc:sldChg chg="addSp modSp mod setBg">
        <pc:chgData name="Lim Pier" userId="9f7536f8-08ba-4ab7-b250-d8c5d80d8883" providerId="ADAL" clId="{80AA7FDB-6DAD-B944-8730-1C897DCB7DD3}" dt="2019-04-03T03:19:03.676" v="91" actId="26606"/>
        <pc:sldMkLst>
          <pc:docMk/>
          <pc:sldMk cId="2913285340" sldId="257"/>
        </pc:sldMkLst>
        <pc:spChg chg="mod">
          <ac:chgData name="Lim Pier" userId="9f7536f8-08ba-4ab7-b250-d8c5d80d8883" providerId="ADAL" clId="{80AA7FDB-6DAD-B944-8730-1C897DCB7DD3}" dt="2019-04-03T03:19:03.676" v="91" actId="26606"/>
          <ac:spMkLst>
            <pc:docMk/>
            <pc:sldMk cId="2913285340" sldId="257"/>
            <ac:spMk id="2" creationId="{8DE02A37-EB76-0347-8ED9-834D18C22D79}"/>
          </ac:spMkLst>
        </pc:spChg>
        <pc:spChg chg="mod">
          <ac:chgData name="Lim Pier" userId="9f7536f8-08ba-4ab7-b250-d8c5d80d8883" providerId="ADAL" clId="{80AA7FDB-6DAD-B944-8730-1C897DCB7DD3}" dt="2019-04-03T03:19:03.676" v="91" actId="26606"/>
          <ac:spMkLst>
            <pc:docMk/>
            <pc:sldMk cId="2913285340" sldId="257"/>
            <ac:spMk id="5" creationId="{7509C675-3EF2-144F-91E8-0058C4AD96E6}"/>
          </ac:spMkLst>
        </pc:spChg>
        <pc:spChg chg="add">
          <ac:chgData name="Lim Pier" userId="9f7536f8-08ba-4ab7-b250-d8c5d80d8883" providerId="ADAL" clId="{80AA7FDB-6DAD-B944-8730-1C897DCB7DD3}" dt="2019-04-03T03:19:03.676" v="91" actId="26606"/>
          <ac:spMkLst>
            <pc:docMk/>
            <pc:sldMk cId="2913285340" sldId="257"/>
            <ac:spMk id="10" creationId="{961D8973-EAA9-459A-AF59-BBB4233D6C78}"/>
          </ac:spMkLst>
        </pc:spChg>
        <pc:spChg chg="add">
          <ac:chgData name="Lim Pier" userId="9f7536f8-08ba-4ab7-b250-d8c5d80d8883" providerId="ADAL" clId="{80AA7FDB-6DAD-B944-8730-1C897DCB7DD3}" dt="2019-04-03T03:19:03.676" v="91" actId="26606"/>
          <ac:spMkLst>
            <pc:docMk/>
            <pc:sldMk cId="2913285340" sldId="257"/>
            <ac:spMk id="12" creationId="{FBEA8A33-C0D0-416D-8359-724B8828C7C3}"/>
          </ac:spMkLst>
        </pc:spChg>
        <pc:picChg chg="mod ord">
          <ac:chgData name="Lim Pier" userId="9f7536f8-08ba-4ab7-b250-d8c5d80d8883" providerId="ADAL" clId="{80AA7FDB-6DAD-B944-8730-1C897DCB7DD3}" dt="2019-04-03T03:19:03.676" v="91" actId="26606"/>
          <ac:picMkLst>
            <pc:docMk/>
            <pc:sldMk cId="2913285340" sldId="257"/>
            <ac:picMk id="4" creationId="{88DEAEC3-CED2-3148-9C26-225095C0253D}"/>
          </ac:picMkLst>
        </pc:picChg>
      </pc:sldChg>
      <pc:sldChg chg="addSp delSp modSp mod setBg setClrOvrMap modNotesTx">
        <pc:chgData name="Lim Pier" userId="9f7536f8-08ba-4ab7-b250-d8c5d80d8883" providerId="ADAL" clId="{80AA7FDB-6DAD-B944-8730-1C897DCB7DD3}" dt="2019-04-03T07:32:47.077" v="1990" actId="20577"/>
        <pc:sldMkLst>
          <pc:docMk/>
          <pc:sldMk cId="3796269399" sldId="258"/>
        </pc:sldMkLst>
        <pc:spChg chg="mod">
          <ac:chgData name="Lim Pier" userId="9f7536f8-08ba-4ab7-b250-d8c5d80d8883" providerId="ADAL" clId="{80AA7FDB-6DAD-B944-8730-1C897DCB7DD3}" dt="2019-04-03T06:27:11.955" v="701" actId="404"/>
          <ac:spMkLst>
            <pc:docMk/>
            <pc:sldMk cId="3796269399" sldId="258"/>
            <ac:spMk id="2" creationId="{71C6635F-77BF-214D-995D-88EDBE6924D0}"/>
          </ac:spMkLst>
        </pc:spChg>
        <pc:spChg chg="add del">
          <ac:chgData name="Lim Pier" userId="9f7536f8-08ba-4ab7-b250-d8c5d80d8883" providerId="ADAL" clId="{80AA7FDB-6DAD-B944-8730-1C897DCB7DD3}" dt="2019-04-03T03:19:17.779" v="93"/>
          <ac:spMkLst>
            <pc:docMk/>
            <pc:sldMk cId="3796269399" sldId="258"/>
            <ac:spMk id="7" creationId="{36225B6E-F557-1946-8C3F-8E9BBA61A492}"/>
          </ac:spMkLst>
        </pc:spChg>
        <pc:spChg chg="add mod">
          <ac:chgData name="Lim Pier" userId="9f7536f8-08ba-4ab7-b250-d8c5d80d8883" providerId="ADAL" clId="{80AA7FDB-6DAD-B944-8730-1C897DCB7DD3}" dt="2019-04-03T03:21:01.528" v="110" actId="1076"/>
          <ac:spMkLst>
            <pc:docMk/>
            <pc:sldMk cId="3796269399" sldId="258"/>
            <ac:spMk id="8" creationId="{83ADDD6C-6A22-DC46-8C72-1695A927776D}"/>
          </ac:spMkLst>
        </pc:spChg>
        <pc:spChg chg="add mod">
          <ac:chgData name="Lim Pier" userId="9f7536f8-08ba-4ab7-b250-d8c5d80d8883" providerId="ADAL" clId="{80AA7FDB-6DAD-B944-8730-1C897DCB7DD3}" dt="2019-04-03T07:32:47.077" v="1990" actId="20577"/>
          <ac:spMkLst>
            <pc:docMk/>
            <pc:sldMk cId="3796269399" sldId="258"/>
            <ac:spMk id="9" creationId="{B7AB9878-CDE4-124C-85EC-0BB988BF30E5}"/>
          </ac:spMkLst>
        </pc:spChg>
        <pc:spChg chg="add del">
          <ac:chgData name="Lim Pier" userId="9f7536f8-08ba-4ab7-b250-d8c5d80d8883" providerId="ADAL" clId="{80AA7FDB-6DAD-B944-8730-1C897DCB7DD3}" dt="2019-04-03T02:54:18.398" v="7" actId="26606"/>
          <ac:spMkLst>
            <pc:docMk/>
            <pc:sldMk cId="3796269399" sldId="258"/>
            <ac:spMk id="14" creationId="{26EA85A4-38E9-4E5F-98C1-DC84DE0A39BC}"/>
          </ac:spMkLst>
        </pc:spChg>
        <pc:spChg chg="add del">
          <ac:chgData name="Lim Pier" userId="9f7536f8-08ba-4ab7-b250-d8c5d80d8883" providerId="ADAL" clId="{80AA7FDB-6DAD-B944-8730-1C897DCB7DD3}" dt="2019-04-03T02:54:18.398" v="7" actId="26606"/>
          <ac:spMkLst>
            <pc:docMk/>
            <pc:sldMk cId="3796269399" sldId="258"/>
            <ac:spMk id="16" creationId="{0852F2F7-25A7-4AB6-946A-0E98BBEBC32C}"/>
          </ac:spMkLst>
        </pc:spChg>
        <pc:spChg chg="add mod">
          <ac:chgData name="Lim Pier" userId="9f7536f8-08ba-4ab7-b250-d8c5d80d8883" providerId="ADAL" clId="{80AA7FDB-6DAD-B944-8730-1C897DCB7DD3}" dt="2019-04-03T06:34:22.857" v="703" actId="1076"/>
          <ac:spMkLst>
            <pc:docMk/>
            <pc:sldMk cId="3796269399" sldId="258"/>
            <ac:spMk id="17" creationId="{58D1A80F-F408-DA4D-8349-E2EB538B654C}"/>
          </ac:spMkLst>
        </pc:spChg>
        <pc:spChg chg="add mod">
          <ac:chgData name="Lim Pier" userId="9f7536f8-08ba-4ab7-b250-d8c5d80d8883" providerId="ADAL" clId="{80AA7FDB-6DAD-B944-8730-1C897DCB7DD3}" dt="2019-04-03T03:21:17.633" v="120" actId="1076"/>
          <ac:spMkLst>
            <pc:docMk/>
            <pc:sldMk cId="3796269399" sldId="258"/>
            <ac:spMk id="19" creationId="{530F2B35-A9B0-9A47-9E5B-8D49DA16D905}"/>
          </ac:spMkLst>
        </pc:spChg>
        <pc:spChg chg="add">
          <ac:chgData name="Lim Pier" userId="9f7536f8-08ba-4ab7-b250-d8c5d80d8883" providerId="ADAL" clId="{80AA7FDB-6DAD-B944-8730-1C897DCB7DD3}" dt="2019-04-03T02:54:21.740" v="10" actId="26606"/>
          <ac:spMkLst>
            <pc:docMk/>
            <pc:sldMk cId="3796269399" sldId="258"/>
            <ac:spMk id="21" creationId="{3C190481-9F17-4DEF-BAE7-AB8407D78F4D}"/>
          </ac:spMkLst>
        </pc:spChg>
        <pc:grpChg chg="add del">
          <ac:chgData name="Lim Pier" userId="9f7536f8-08ba-4ab7-b250-d8c5d80d8883" providerId="ADAL" clId="{80AA7FDB-6DAD-B944-8730-1C897DCB7DD3}" dt="2019-04-03T02:54:18.398" v="7" actId="26606"/>
          <ac:grpSpMkLst>
            <pc:docMk/>
            <pc:sldMk cId="3796269399" sldId="258"/>
            <ac:grpSpMk id="10" creationId="{57500303-A207-4812-BEB9-51E132FEB73F}"/>
          </ac:grpSpMkLst>
        </pc:grpChg>
        <pc:grpChg chg="add del">
          <ac:chgData name="Lim Pier" userId="9f7536f8-08ba-4ab7-b250-d8c5d80d8883" providerId="ADAL" clId="{80AA7FDB-6DAD-B944-8730-1C897DCB7DD3}" dt="2019-04-03T02:54:21.732" v="9" actId="26606"/>
          <ac:grpSpMkLst>
            <pc:docMk/>
            <pc:sldMk cId="3796269399" sldId="258"/>
            <ac:grpSpMk id="18" creationId="{624E16E8-84BF-4D4C-A746-2537B1C15979}"/>
          </ac:grpSpMkLst>
        </pc:grpChg>
        <pc:grpChg chg="add">
          <ac:chgData name="Lim Pier" userId="9f7536f8-08ba-4ab7-b250-d8c5d80d8883" providerId="ADAL" clId="{80AA7FDB-6DAD-B944-8730-1C897DCB7DD3}" dt="2019-04-03T02:54:21.740" v="10" actId="26606"/>
          <ac:grpSpMkLst>
            <pc:docMk/>
            <pc:sldMk cId="3796269399" sldId="258"/>
            <ac:grpSpMk id="20" creationId="{57500303-A207-4812-BEB9-51E132FEB73F}"/>
          </ac:grpSpMkLst>
        </pc:grpChg>
        <pc:picChg chg="add mod">
          <ac:chgData name="Lim Pier" userId="9f7536f8-08ba-4ab7-b250-d8c5d80d8883" providerId="ADAL" clId="{80AA7FDB-6DAD-B944-8730-1C897DCB7DD3}" dt="2019-04-03T03:14:46.500" v="35" actId="1038"/>
          <ac:picMkLst>
            <pc:docMk/>
            <pc:sldMk cId="3796269399" sldId="258"/>
            <ac:picMk id="3" creationId="{89EB9C46-A5D7-6744-9C16-3E348CEB5B5B}"/>
          </ac:picMkLst>
        </pc:picChg>
        <pc:picChg chg="del">
          <ac:chgData name="Lim Pier" userId="9f7536f8-08ba-4ab7-b250-d8c5d80d8883" providerId="ADAL" clId="{80AA7FDB-6DAD-B944-8730-1C897DCB7DD3}" dt="2019-04-03T02:53:41.356" v="0" actId="478"/>
          <ac:picMkLst>
            <pc:docMk/>
            <pc:sldMk cId="3796269399" sldId="258"/>
            <ac:picMk id="4" creationId="{484C399F-7C0C-0F49-8263-A2FACD945EAB}"/>
          </ac:picMkLst>
        </pc:picChg>
        <pc:picChg chg="add del mod">
          <ac:chgData name="Lim Pier" userId="9f7536f8-08ba-4ab7-b250-d8c5d80d8883" providerId="ADAL" clId="{80AA7FDB-6DAD-B944-8730-1C897DCB7DD3}" dt="2019-04-03T03:14:25.444" v="23" actId="478"/>
          <ac:picMkLst>
            <pc:docMk/>
            <pc:sldMk cId="3796269399" sldId="258"/>
            <ac:picMk id="5" creationId="{F730C9C3-15E6-CA43-857A-4044613DA2B9}"/>
          </ac:picMkLst>
        </pc:picChg>
        <pc:picChg chg="add mod">
          <ac:chgData name="Lim Pier" userId="9f7536f8-08ba-4ab7-b250-d8c5d80d8883" providerId="ADAL" clId="{80AA7FDB-6DAD-B944-8730-1C897DCB7DD3}" dt="2019-04-03T03:14:52.486" v="37" actId="1036"/>
          <ac:picMkLst>
            <pc:docMk/>
            <pc:sldMk cId="3796269399" sldId="258"/>
            <ac:picMk id="6" creationId="{7F07169A-BBEB-EF46-9F88-F3B362863430}"/>
          </ac:picMkLst>
        </pc:picChg>
      </pc:sldChg>
      <pc:sldChg chg="addSp modSp">
        <pc:chgData name="Lim Pier" userId="9f7536f8-08ba-4ab7-b250-d8c5d80d8883" providerId="ADAL" clId="{80AA7FDB-6DAD-B944-8730-1C897DCB7DD3}" dt="2019-04-03T03:40:37.942" v="533" actId="1076"/>
        <pc:sldMkLst>
          <pc:docMk/>
          <pc:sldMk cId="67143972" sldId="260"/>
        </pc:sldMkLst>
        <pc:picChg chg="add mod">
          <ac:chgData name="Lim Pier" userId="9f7536f8-08ba-4ab7-b250-d8c5d80d8883" providerId="ADAL" clId="{80AA7FDB-6DAD-B944-8730-1C897DCB7DD3}" dt="2019-04-03T03:40:37.942" v="533" actId="1076"/>
          <ac:picMkLst>
            <pc:docMk/>
            <pc:sldMk cId="67143972" sldId="260"/>
            <ac:picMk id="5" creationId="{F3CD8872-67BA-5D40-91D0-2E2723D56F65}"/>
          </ac:picMkLst>
        </pc:picChg>
      </pc:sldChg>
      <pc:sldChg chg="modSp">
        <pc:chgData name="Lim Pier" userId="9f7536f8-08ba-4ab7-b250-d8c5d80d8883" providerId="ADAL" clId="{80AA7FDB-6DAD-B944-8730-1C897DCB7DD3}" dt="2019-04-03T06:25:41.005" v="694" actId="14100"/>
        <pc:sldMkLst>
          <pc:docMk/>
          <pc:sldMk cId="2205274389" sldId="261"/>
        </pc:sldMkLst>
        <pc:graphicFrameChg chg="mod modGraphic">
          <ac:chgData name="Lim Pier" userId="9f7536f8-08ba-4ab7-b250-d8c5d80d8883" providerId="ADAL" clId="{80AA7FDB-6DAD-B944-8730-1C897DCB7DD3}" dt="2019-04-03T06:25:41.005" v="694" actId="14100"/>
          <ac:graphicFrameMkLst>
            <pc:docMk/>
            <pc:sldMk cId="2205274389" sldId="261"/>
            <ac:graphicFrameMk id="22" creationId="{C8ACDF1F-12F6-6D46-A026-E9739EF545E9}"/>
          </ac:graphicFrameMkLst>
        </pc:graphicFrameChg>
      </pc:sldChg>
      <pc:sldChg chg="modSp">
        <pc:chgData name="Lim Pier" userId="9f7536f8-08ba-4ab7-b250-d8c5d80d8883" providerId="ADAL" clId="{80AA7FDB-6DAD-B944-8730-1C897DCB7DD3}" dt="2019-04-03T06:25:21.803" v="693" actId="14100"/>
        <pc:sldMkLst>
          <pc:docMk/>
          <pc:sldMk cId="2780062922" sldId="263"/>
        </pc:sldMkLst>
        <pc:spChg chg="mod">
          <ac:chgData name="Lim Pier" userId="9f7536f8-08ba-4ab7-b250-d8c5d80d8883" providerId="ADAL" clId="{80AA7FDB-6DAD-B944-8730-1C897DCB7DD3}" dt="2019-04-03T06:25:21.803" v="693" actId="14100"/>
          <ac:spMkLst>
            <pc:docMk/>
            <pc:sldMk cId="2780062922" sldId="263"/>
            <ac:spMk id="2" creationId="{CC24A5E0-EEDB-194A-A38E-FEC286E9905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31599-DD42-49E2-9977-881ABEC89412}" type="datetimeFigureOut">
              <a:rPr lang="en-US" smtClean="0"/>
              <a:t>07-Apr-19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90FE68-F741-49D4-90D3-6BB498C674EB}" type="slidenum">
              <a:rPr lang="en-US" smtClean="0"/>
              <a:t>‹#›</a:t>
            </a:fld>
            <a:endParaRPr lang="en-US"/>
          </a:p>
        </p:txBody>
      </p:sp>
    </p:spTree>
    <p:extLst>
      <p:ext uri="{BB962C8B-B14F-4D97-AF65-F5344CB8AC3E}">
        <p14:creationId xmlns:p14="http://schemas.microsoft.com/office/powerpoint/2010/main" val="4914792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a:t>
            </a:r>
          </a:p>
        </p:txBody>
      </p:sp>
      <p:sp>
        <p:nvSpPr>
          <p:cNvPr id="4" name="Slide Number Placeholder 3"/>
          <p:cNvSpPr>
            <a:spLocks noGrp="1"/>
          </p:cNvSpPr>
          <p:nvPr>
            <p:ph type="sldNum" sz="quarter" idx="5"/>
          </p:nvPr>
        </p:nvSpPr>
        <p:spPr/>
        <p:txBody>
          <a:bodyPr/>
          <a:lstStyle/>
          <a:p>
            <a:fld id="{6D90FE68-F741-49D4-90D3-6BB498C674EB}" type="slidenum">
              <a:rPr lang="en-US" smtClean="0"/>
              <a:t>1</a:t>
            </a:fld>
            <a:endParaRPr lang="en-US"/>
          </a:p>
        </p:txBody>
      </p:sp>
    </p:spTree>
    <p:extLst>
      <p:ext uri="{BB962C8B-B14F-4D97-AF65-F5344CB8AC3E}">
        <p14:creationId xmlns:p14="http://schemas.microsoft.com/office/powerpoint/2010/main" val="170740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VB</a:t>
            </a:r>
          </a:p>
        </p:txBody>
      </p:sp>
      <p:sp>
        <p:nvSpPr>
          <p:cNvPr id="4" name="Slide Number Placeholder 3"/>
          <p:cNvSpPr>
            <a:spLocks noGrp="1"/>
          </p:cNvSpPr>
          <p:nvPr>
            <p:ph type="sldNum" sz="quarter" idx="5"/>
          </p:nvPr>
        </p:nvSpPr>
        <p:spPr/>
        <p:txBody>
          <a:bodyPr/>
          <a:lstStyle/>
          <a:p>
            <a:fld id="{6D90FE68-F741-49D4-90D3-6BB498C674EB}" type="slidenum">
              <a:rPr lang="en-US" smtClean="0"/>
              <a:t>12</a:t>
            </a:fld>
            <a:endParaRPr lang="en-US"/>
          </a:p>
        </p:txBody>
      </p:sp>
    </p:spTree>
    <p:extLst>
      <p:ext uri="{BB962C8B-B14F-4D97-AF65-F5344CB8AC3E}">
        <p14:creationId xmlns:p14="http://schemas.microsoft.com/office/powerpoint/2010/main" val="37883784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VB</a:t>
            </a:r>
          </a:p>
        </p:txBody>
      </p:sp>
      <p:sp>
        <p:nvSpPr>
          <p:cNvPr id="4" name="Slide Number Placeholder 3"/>
          <p:cNvSpPr>
            <a:spLocks noGrp="1"/>
          </p:cNvSpPr>
          <p:nvPr>
            <p:ph type="sldNum" sz="quarter" idx="5"/>
          </p:nvPr>
        </p:nvSpPr>
        <p:spPr/>
        <p:txBody>
          <a:bodyPr/>
          <a:lstStyle/>
          <a:p>
            <a:fld id="{6D90FE68-F741-49D4-90D3-6BB498C674EB}" type="slidenum">
              <a:rPr lang="en-US" smtClean="0"/>
              <a:t>13</a:t>
            </a:fld>
            <a:endParaRPr lang="en-US"/>
          </a:p>
        </p:txBody>
      </p:sp>
    </p:spTree>
    <p:extLst>
      <p:ext uri="{BB962C8B-B14F-4D97-AF65-F5344CB8AC3E}">
        <p14:creationId xmlns:p14="http://schemas.microsoft.com/office/powerpoint/2010/main" val="1147997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a:t>
            </a:r>
          </a:p>
        </p:txBody>
      </p:sp>
      <p:sp>
        <p:nvSpPr>
          <p:cNvPr id="4" name="Slide Number Placeholder 3"/>
          <p:cNvSpPr>
            <a:spLocks noGrp="1"/>
          </p:cNvSpPr>
          <p:nvPr>
            <p:ph type="sldNum" sz="quarter" idx="5"/>
          </p:nvPr>
        </p:nvSpPr>
        <p:spPr/>
        <p:txBody>
          <a:bodyPr/>
          <a:lstStyle/>
          <a:p>
            <a:fld id="{6D90FE68-F741-49D4-90D3-6BB498C674EB}" type="slidenum">
              <a:rPr lang="en-US" smtClean="0"/>
              <a:t>2</a:t>
            </a:fld>
            <a:endParaRPr lang="en-US"/>
          </a:p>
        </p:txBody>
      </p:sp>
    </p:spTree>
    <p:extLst>
      <p:ext uri="{BB962C8B-B14F-4D97-AF65-F5344CB8AC3E}">
        <p14:creationId xmlns:p14="http://schemas.microsoft.com/office/powerpoint/2010/main" val="182881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a:t>
            </a:r>
          </a:p>
        </p:txBody>
      </p:sp>
      <p:sp>
        <p:nvSpPr>
          <p:cNvPr id="4" name="Slide Number Placeholder 3"/>
          <p:cNvSpPr>
            <a:spLocks noGrp="1"/>
          </p:cNvSpPr>
          <p:nvPr>
            <p:ph type="sldNum" sz="quarter" idx="5"/>
          </p:nvPr>
        </p:nvSpPr>
        <p:spPr/>
        <p:txBody>
          <a:bodyPr/>
          <a:lstStyle/>
          <a:p>
            <a:fld id="{6D90FE68-F741-49D4-90D3-6BB498C674EB}" type="slidenum">
              <a:rPr lang="en-US" smtClean="0"/>
              <a:t>3</a:t>
            </a:fld>
            <a:endParaRPr lang="en-US"/>
          </a:p>
        </p:txBody>
      </p:sp>
    </p:spTree>
    <p:extLst>
      <p:ext uri="{BB962C8B-B14F-4D97-AF65-F5344CB8AC3E}">
        <p14:creationId xmlns:p14="http://schemas.microsoft.com/office/powerpoint/2010/main" val="3333633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a:t>
            </a:r>
            <a:br>
              <a:rPr lang="en-US"/>
            </a:br>
            <a:r>
              <a:rPr lang="en-US" err="1"/>
              <a:t>Eng</a:t>
            </a:r>
            <a:r>
              <a:rPr lang="en-US"/>
              <a:t> – 3500</a:t>
            </a:r>
          </a:p>
          <a:p>
            <a:r>
              <a:rPr lang="en-US"/>
              <a:t>Indo - 4500</a:t>
            </a:r>
          </a:p>
          <a:p>
            <a:endParaRPr lang="en-US"/>
          </a:p>
        </p:txBody>
      </p:sp>
      <p:sp>
        <p:nvSpPr>
          <p:cNvPr id="4" name="Slide Number Placeholder 3"/>
          <p:cNvSpPr>
            <a:spLocks noGrp="1"/>
          </p:cNvSpPr>
          <p:nvPr>
            <p:ph type="sldNum" sz="quarter" idx="5"/>
          </p:nvPr>
        </p:nvSpPr>
        <p:spPr/>
        <p:txBody>
          <a:bodyPr/>
          <a:lstStyle/>
          <a:p>
            <a:fld id="{6D90FE68-F741-49D4-90D3-6BB498C674EB}" type="slidenum">
              <a:rPr lang="en-US" smtClean="0"/>
              <a:t>4</a:t>
            </a:fld>
            <a:endParaRPr lang="en-US"/>
          </a:p>
        </p:txBody>
      </p:sp>
    </p:spTree>
    <p:extLst>
      <p:ext uri="{BB962C8B-B14F-4D97-AF65-F5344CB8AC3E}">
        <p14:creationId xmlns:p14="http://schemas.microsoft.com/office/powerpoint/2010/main" val="2658945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Ken</a:t>
            </a:r>
          </a:p>
        </p:txBody>
      </p:sp>
      <p:sp>
        <p:nvSpPr>
          <p:cNvPr id="4" name="Slide Number Placeholder 3"/>
          <p:cNvSpPr>
            <a:spLocks noGrp="1"/>
          </p:cNvSpPr>
          <p:nvPr>
            <p:ph type="sldNum" sz="quarter" idx="5"/>
          </p:nvPr>
        </p:nvSpPr>
        <p:spPr/>
        <p:txBody>
          <a:bodyPr/>
          <a:lstStyle/>
          <a:p>
            <a:fld id="{6D90FE68-F741-49D4-90D3-6BB498C674EB}" type="slidenum">
              <a:rPr lang="en-US" smtClean="0"/>
              <a:t>5</a:t>
            </a:fld>
            <a:endParaRPr lang="en-US"/>
          </a:p>
        </p:txBody>
      </p:sp>
    </p:spTree>
    <p:extLst>
      <p:ext uri="{BB962C8B-B14F-4D97-AF65-F5344CB8AC3E}">
        <p14:creationId xmlns:p14="http://schemas.microsoft.com/office/powerpoint/2010/main" val="1447650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first model we tried is based on Seq-2-seq, where the RNN that we used is GRU. </a:t>
            </a:r>
          </a:p>
          <a:p>
            <a:r>
              <a:rPr lang="en-US"/>
              <a:t>As you can see from the picture, each of the RNN produces a hidden state, that is seen here. The encoder representation seen here is the last hidden state stored by the last RNN cell. </a:t>
            </a:r>
          </a:p>
          <a:p>
            <a:r>
              <a:rPr lang="en-US"/>
              <a:t>To the decoder, all that is gets from the encoder portion here is the encoder representation. </a:t>
            </a:r>
          </a:p>
          <a:p>
            <a:r>
              <a:rPr lang="en-US"/>
              <a:t>So you can think of the encoder representation as a compressed representation of the encoder inputs. </a:t>
            </a:r>
          </a:p>
          <a:p>
            <a:r>
              <a:rPr lang="en-US"/>
              <a:t>So it now does a prediction of the output sequence based on the encoder representation and the actual translation. </a:t>
            </a:r>
          </a:p>
          <a:p>
            <a:r>
              <a:rPr lang="en-US" err="1"/>
              <a:t>Softmax</a:t>
            </a:r>
            <a:r>
              <a:rPr lang="en-US"/>
              <a:t> is applied to the each of the outputs to normalize it across a vector of possibilities. </a:t>
            </a:r>
          </a:p>
          <a:p>
            <a:r>
              <a:rPr lang="en-US"/>
              <a:t>The word with the highest possibility will be selected as the output word. </a:t>
            </a:r>
          </a:p>
          <a:p>
            <a:r>
              <a:rPr lang="en-US"/>
              <a:t>We use negative log loss to do the loss calculation between these and the actual translation and back propagate it. </a:t>
            </a:r>
          </a:p>
          <a:p>
            <a:endParaRPr lang="en-US"/>
          </a:p>
          <a:p>
            <a:r>
              <a:rPr lang="en-US"/>
              <a:t>If you are generating the sentence, the decoding will end when the end-of-sentence is encountered. </a:t>
            </a:r>
          </a:p>
          <a:p>
            <a:endParaRPr lang="en-US"/>
          </a:p>
          <a:p>
            <a:r>
              <a:rPr lang="en-US"/>
              <a:t>Unfortunately, we weren’t getting great results with this model. </a:t>
            </a:r>
          </a:p>
          <a:p>
            <a:r>
              <a:rPr lang="en-US"/>
              <a:t>End off with ”the only thing that decoded sees is the encoder representation – so is there something more we can do ? </a:t>
            </a:r>
          </a:p>
        </p:txBody>
      </p:sp>
      <p:sp>
        <p:nvSpPr>
          <p:cNvPr id="4" name="Slide Number Placeholder 3"/>
          <p:cNvSpPr>
            <a:spLocks noGrp="1"/>
          </p:cNvSpPr>
          <p:nvPr>
            <p:ph type="sldNum" sz="quarter" idx="10"/>
          </p:nvPr>
        </p:nvSpPr>
        <p:spPr/>
        <p:txBody>
          <a:bodyPr/>
          <a:lstStyle/>
          <a:p>
            <a:fld id="{6D90FE68-F741-49D4-90D3-6BB498C674EB}" type="slidenum">
              <a:rPr lang="en-US" smtClean="0"/>
              <a:t>8</a:t>
            </a:fld>
            <a:endParaRPr lang="en-US"/>
          </a:p>
        </p:txBody>
      </p:sp>
    </p:spTree>
    <p:extLst>
      <p:ext uri="{BB962C8B-B14F-4D97-AF65-F5344CB8AC3E}">
        <p14:creationId xmlns:p14="http://schemas.microsoft.com/office/powerpoint/2010/main" val="3461599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Calculating the attention weights is done with another feed-forward layer attn, using the decoder’s input and hidden state as inputs. Because there are sentences of all sizes in the training data, to actually create and train this layer we have to choose a maximum sentence length (input length, for encoder outputs) that it can apply to. Sentences of the maximum length will use all the attention weights, while shorter sentences will only use the first few.</a:t>
            </a:r>
          </a:p>
          <a:p>
            <a:endParaRPr lang="en-US"/>
          </a:p>
          <a:p>
            <a:r>
              <a:rPr lang="en-US"/>
              <a:t>Embedding is from English vocab size to the hidden size (256), context vector generated of length 256 by GRU</a:t>
            </a:r>
          </a:p>
          <a:p>
            <a:endParaRPr lang="en-US"/>
          </a:p>
          <a:p>
            <a:r>
              <a:rPr lang="en-US"/>
              <a:t>Decoder: </a:t>
            </a:r>
          </a:p>
          <a:p>
            <a:r>
              <a:rPr lang="en-US"/>
              <a:t>Initialized with encoder hidden layer for the decode </a:t>
            </a:r>
          </a:p>
          <a:p>
            <a:r>
              <a:rPr lang="en-US"/>
              <a:t>Embedding from Indonesian vocab to hidden size (256), apply dropout to get embedding</a:t>
            </a:r>
          </a:p>
          <a:p>
            <a:r>
              <a:rPr lang="en-US"/>
              <a:t>Concatenate previous hidden with embedded into single linear layer which outputs max length set (so that we can multiply), apply </a:t>
            </a:r>
            <a:r>
              <a:rPr lang="en-US" err="1"/>
              <a:t>softmax</a:t>
            </a:r>
            <a:r>
              <a:rPr lang="en-US"/>
              <a:t> to get attn weights tensor</a:t>
            </a:r>
          </a:p>
          <a:p>
            <a:r>
              <a:rPr lang="en-US"/>
              <a:t>Multiplication of encoder outputs with the attention weights to get attn applied tensor </a:t>
            </a:r>
          </a:p>
          <a:p>
            <a:r>
              <a:rPr lang="en-US"/>
              <a:t>Concatenate with the embedding vectors generate hidden size, apply </a:t>
            </a:r>
            <a:r>
              <a:rPr lang="en-US" err="1"/>
              <a:t>relu</a:t>
            </a:r>
            <a:endParaRPr lang="en-US"/>
          </a:p>
          <a:p>
            <a:r>
              <a:rPr lang="en-US"/>
              <a:t>GRU – previous hidden, attention combined input</a:t>
            </a:r>
          </a:p>
          <a:p>
            <a:r>
              <a:rPr lang="en-US"/>
              <a:t>Linear layer – input hidden size and output is size of Indo vocab</a:t>
            </a:r>
          </a:p>
          <a:p>
            <a:r>
              <a:rPr lang="en-US"/>
              <a:t>Apply log </a:t>
            </a:r>
            <a:r>
              <a:rPr lang="en-US" err="1"/>
              <a:t>softmax</a:t>
            </a:r>
            <a:r>
              <a:rPr lang="en-US"/>
              <a:t> to get output train using negative log likelihood</a:t>
            </a:r>
          </a:p>
          <a:p>
            <a:endParaRPr lang="en-US"/>
          </a:p>
          <a:p>
            <a:r>
              <a:rPr lang="en-US"/>
              <a:t>Training</a:t>
            </a:r>
          </a:p>
          <a:p>
            <a:r>
              <a:rPr lang="en-US"/>
              <a:t>Every iteration -&gt; select random pair from input -&gt; get encoder hidden, encoder output</a:t>
            </a:r>
          </a:p>
          <a:p>
            <a:r>
              <a:rPr lang="en-US"/>
              <a:t>Start with decoder input as SOS</a:t>
            </a:r>
          </a:p>
          <a:p>
            <a:r>
              <a:rPr lang="en-US"/>
              <a:t>No teacher forcing then select the top 1 as next input</a:t>
            </a:r>
          </a:p>
          <a:p>
            <a:endParaRPr lang="en-US"/>
          </a:p>
          <a:p>
            <a:r>
              <a:rPr lang="en-US"/>
              <a:t>Translate – convert to lower, tokenize, add </a:t>
            </a:r>
            <a:r>
              <a:rPr lang="en-US" err="1"/>
              <a:t>sos</a:t>
            </a:r>
            <a:r>
              <a:rPr lang="en-US"/>
              <a:t>, </a:t>
            </a:r>
            <a:r>
              <a:rPr lang="en-US" err="1"/>
              <a:t>eos</a:t>
            </a:r>
            <a:r>
              <a:rPr lang="en-US"/>
              <a:t>, unknown word, get indices from vocab, get decoded – if EOS then start</a:t>
            </a:r>
          </a:p>
          <a:p>
            <a:endParaRPr lang="en-US"/>
          </a:p>
          <a:p>
            <a:endParaRPr lang="en-US"/>
          </a:p>
          <a:p>
            <a:endParaRPr lang="en-US"/>
          </a:p>
          <a:p>
            <a:endParaRPr lang="en-US"/>
          </a:p>
          <a:p>
            <a:endParaRPr lang="en-US"/>
          </a:p>
          <a:p>
            <a:r>
              <a:rPr lang="en-US" err="1"/>
              <a:t>Eng</a:t>
            </a:r>
            <a:r>
              <a:rPr lang="en-US"/>
              <a:t> – 3500</a:t>
            </a:r>
          </a:p>
          <a:p>
            <a:r>
              <a:rPr lang="en-US"/>
              <a:t>Indo - 4500</a:t>
            </a:r>
          </a:p>
        </p:txBody>
      </p:sp>
      <p:sp>
        <p:nvSpPr>
          <p:cNvPr id="4" name="Slide Number Placeholder 3"/>
          <p:cNvSpPr>
            <a:spLocks noGrp="1"/>
          </p:cNvSpPr>
          <p:nvPr>
            <p:ph type="sldNum" sz="quarter" idx="5"/>
          </p:nvPr>
        </p:nvSpPr>
        <p:spPr/>
        <p:txBody>
          <a:bodyPr/>
          <a:lstStyle/>
          <a:p>
            <a:fld id="{6D90FE68-F741-49D4-90D3-6BB498C674EB}" type="slidenum">
              <a:rPr lang="en-US" smtClean="0"/>
              <a:t>9</a:t>
            </a:fld>
            <a:endParaRPr lang="en-US"/>
          </a:p>
        </p:txBody>
      </p:sp>
    </p:spTree>
    <p:extLst>
      <p:ext uri="{BB962C8B-B14F-4D97-AF65-F5344CB8AC3E}">
        <p14:creationId xmlns:p14="http://schemas.microsoft.com/office/powerpoint/2010/main" val="1866422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David – what is teacher forcing and why are we using it?</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6D90FE68-F741-49D4-90D3-6BB498C674EB}" type="slidenum">
              <a:rPr lang="en-US" smtClean="0"/>
              <a:t>10</a:t>
            </a:fld>
            <a:endParaRPr lang="en-US"/>
          </a:p>
        </p:txBody>
      </p:sp>
    </p:spTree>
    <p:extLst>
      <p:ext uri="{BB962C8B-B14F-4D97-AF65-F5344CB8AC3E}">
        <p14:creationId xmlns:p14="http://schemas.microsoft.com/office/powerpoint/2010/main" val="3524181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VB</a:t>
            </a:r>
          </a:p>
        </p:txBody>
      </p:sp>
      <p:sp>
        <p:nvSpPr>
          <p:cNvPr id="4" name="Slide Number Placeholder 3"/>
          <p:cNvSpPr>
            <a:spLocks noGrp="1"/>
          </p:cNvSpPr>
          <p:nvPr>
            <p:ph type="sldNum" sz="quarter" idx="5"/>
          </p:nvPr>
        </p:nvSpPr>
        <p:spPr/>
        <p:txBody>
          <a:bodyPr/>
          <a:lstStyle/>
          <a:p>
            <a:fld id="{6D90FE68-F741-49D4-90D3-6BB498C674EB}" type="slidenum">
              <a:rPr lang="en-US" smtClean="0"/>
              <a:t>11</a:t>
            </a:fld>
            <a:endParaRPr lang="en-US"/>
          </a:p>
        </p:txBody>
      </p:sp>
    </p:spTree>
    <p:extLst>
      <p:ext uri="{BB962C8B-B14F-4D97-AF65-F5344CB8AC3E}">
        <p14:creationId xmlns:p14="http://schemas.microsoft.com/office/powerpoint/2010/main" val="2949855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A24DAEE7-5E4A-9A45-81BC-B1B0F753C458}" type="datetimeFigureOut">
              <a:rPr lang="en-US" smtClean="0"/>
              <a:t>07-Apr-19</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C159BE5F-8FE6-734C-8907-24F9ED18937B}"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848823456"/>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DAEE7-5E4A-9A45-81BC-B1B0F753C458}" type="datetimeFigureOut">
              <a:rPr lang="en-US" smtClean="0"/>
              <a:t>07-Apr-19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3635705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DAEE7-5E4A-9A45-81BC-B1B0F753C458}" type="datetimeFigureOut">
              <a:rPr lang="en-US" smtClean="0"/>
              <a:t>07-Apr-19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983709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24DAEE7-5E4A-9A45-81BC-B1B0F753C458}" type="datetimeFigureOut">
              <a:rPr lang="en-US" smtClean="0"/>
              <a:t>07-Apr-19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2348349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A24DAEE7-5E4A-9A45-81BC-B1B0F753C458}" type="datetimeFigureOut">
              <a:rPr lang="en-US" smtClean="0"/>
              <a:t>07-Apr-19</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C159BE5F-8FE6-734C-8907-24F9ED18937B}"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58000034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24DAEE7-5E4A-9A45-81BC-B1B0F753C458}" type="datetimeFigureOut">
              <a:rPr lang="en-US" smtClean="0"/>
              <a:t>07-Apr-19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31607864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24DAEE7-5E4A-9A45-81BC-B1B0F753C458}" type="datetimeFigureOut">
              <a:rPr lang="en-US" smtClean="0"/>
              <a:t>07-Apr-19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31148314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4DAEE7-5E4A-9A45-81BC-B1B0F753C458}" type="datetimeFigureOut">
              <a:rPr lang="en-US" smtClean="0"/>
              <a:t>07-Apr-19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5752325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4DAEE7-5E4A-9A45-81BC-B1B0F753C458}" type="datetimeFigureOut">
              <a:rPr lang="en-US" smtClean="0"/>
              <a:t>07-Apr-19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59BE5F-8FE6-734C-8907-24F9ED18937B}" type="slidenum">
              <a:rPr lang="en-US" smtClean="0"/>
              <a:t>‹#›</a:t>
            </a:fld>
            <a:endParaRPr lang="en-US"/>
          </a:p>
        </p:txBody>
      </p:sp>
    </p:spTree>
    <p:extLst>
      <p:ext uri="{BB962C8B-B14F-4D97-AF65-F5344CB8AC3E}">
        <p14:creationId xmlns:p14="http://schemas.microsoft.com/office/powerpoint/2010/main" val="2767827147"/>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24DAEE7-5E4A-9A45-81BC-B1B0F753C458}" type="datetimeFigureOut">
              <a:rPr lang="en-US" smtClean="0"/>
              <a:t>07-Apr-19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159BE5F-8FE6-734C-8907-24F9ED18937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8091278"/>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A24DAEE7-5E4A-9A45-81BC-B1B0F753C458}" type="datetimeFigureOut">
              <a:rPr lang="en-US" smtClean="0"/>
              <a:t>07-Apr-19</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C159BE5F-8FE6-734C-8907-24F9ED18937B}"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618090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A24DAEE7-5E4A-9A45-81BC-B1B0F753C458}" type="datetimeFigureOut">
              <a:rPr lang="en-US" smtClean="0"/>
              <a:t>07-Apr-19</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C159BE5F-8FE6-734C-8907-24F9ED18937B}"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870578129"/>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www.techinasia.com/indonesia-worlds-fourth-largest-smartphone-2018-surpass-100-million-users" TargetMode="External"/><Relationship Id="rId4" Type="http://schemas.openxmlformats.org/officeDocument/2006/relationships/hyperlink" Target="https://home.kpmg/content/dam/kpmg/sg/pdf/2018/07/ASEAN-GUIDE-Indonesia.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github.com/desmond86/Indonesian-English-Bilingual-Corpus" TargetMode="External"/><Relationship Id="rId5" Type="http://schemas.openxmlformats.org/officeDocument/2006/relationships/hyperlink" Target="https://tatoeba.org/eng/" TargetMode="External"/><Relationship Id="rId4" Type="http://schemas.openxmlformats.org/officeDocument/2006/relationships/hyperlink" Target="https://www.manythings.org/anki/"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hyperlink" Target="https://pytorch.org/tutorials/intermediate/seq2seq_translation_tutorial.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CC1E81-44C1-9A46-88F2-A25C7B414F3E}"/>
              </a:ext>
            </a:extLst>
          </p:cNvPr>
          <p:cNvSpPr>
            <a:spLocks noGrp="1"/>
          </p:cNvSpPr>
          <p:nvPr>
            <p:ph type="ctrTitle"/>
          </p:nvPr>
        </p:nvSpPr>
        <p:spPr/>
        <p:txBody>
          <a:bodyPr/>
          <a:lstStyle/>
          <a:p>
            <a:r>
              <a:rPr lang="en-US" sz="5400"/>
              <a:t>English</a:t>
            </a:r>
            <a:r>
              <a:rPr lang="en-US" sz="6000"/>
              <a:t> to Indonesian Machine Translation</a:t>
            </a:r>
          </a:p>
        </p:txBody>
      </p:sp>
      <p:sp>
        <p:nvSpPr>
          <p:cNvPr id="3" name="Subtitle 2">
            <a:extLst>
              <a:ext uri="{FF2B5EF4-FFF2-40B4-BE49-F238E27FC236}">
                <a16:creationId xmlns:a16="http://schemas.microsoft.com/office/drawing/2014/main" id="{54C42EA5-6B8D-9B4D-9423-4BB9BB9FCE69}"/>
              </a:ext>
            </a:extLst>
          </p:cNvPr>
          <p:cNvSpPr>
            <a:spLocks noGrp="1"/>
          </p:cNvSpPr>
          <p:nvPr>
            <p:ph type="subTitle" idx="1"/>
          </p:nvPr>
        </p:nvSpPr>
        <p:spPr>
          <a:xfrm>
            <a:off x="2065952" y="3956280"/>
            <a:ext cx="6831673" cy="543118"/>
          </a:xfrm>
        </p:spPr>
        <p:txBody>
          <a:bodyPr/>
          <a:lstStyle/>
          <a:p>
            <a:r>
              <a:rPr lang="en-US"/>
              <a:t>Team Members</a:t>
            </a:r>
          </a:p>
          <a:p>
            <a:endParaRPr lang="en-US"/>
          </a:p>
        </p:txBody>
      </p:sp>
      <p:graphicFrame>
        <p:nvGraphicFramePr>
          <p:cNvPr id="4" name="Table 3"/>
          <p:cNvGraphicFramePr>
            <a:graphicFrameLocks noGrp="1"/>
          </p:cNvGraphicFramePr>
          <p:nvPr>
            <p:extLst>
              <p:ext uri="{D42A27DB-BD31-4B8C-83A1-F6EECF244321}">
                <p14:modId xmlns:p14="http://schemas.microsoft.com/office/powerpoint/2010/main" val="3276283792"/>
              </p:ext>
            </p:extLst>
          </p:nvPr>
        </p:nvGraphicFramePr>
        <p:xfrm>
          <a:off x="2508355" y="4499397"/>
          <a:ext cx="5655931" cy="1805940"/>
        </p:xfrm>
        <a:graphic>
          <a:graphicData uri="http://schemas.openxmlformats.org/drawingml/2006/table">
            <a:tbl>
              <a:tblPr>
                <a:tableStyleId>{5C22544A-7EE6-4342-B048-85BDC9FD1C3A}</a:tableStyleId>
              </a:tblPr>
              <a:tblGrid>
                <a:gridCol w="5655931">
                  <a:extLst>
                    <a:ext uri="{9D8B030D-6E8A-4147-A177-3AD203B41FA5}">
                      <a16:colId xmlns:a16="http://schemas.microsoft.com/office/drawing/2014/main" val="3500302272"/>
                    </a:ext>
                  </a:extLst>
                </a:gridCol>
              </a:tblGrid>
              <a:tr h="1805940">
                <a:tc>
                  <a:txBody>
                    <a:bodyPr/>
                    <a:lstStyle/>
                    <a:p>
                      <a:pPr marL="0" marR="0" algn="ctr">
                        <a:spcBef>
                          <a:spcPts val="0"/>
                        </a:spcBef>
                        <a:spcAft>
                          <a:spcPts val="0"/>
                        </a:spcAft>
                      </a:pPr>
                      <a:r>
                        <a:rPr lang="en-SG" sz="1600">
                          <a:effectLst/>
                          <a:latin typeface="+mn-lt"/>
                        </a:rPr>
                        <a:t>ANURAG CHATTERJEE (A0178373U) </a:t>
                      </a:r>
                    </a:p>
                    <a:p>
                      <a:pPr marL="0" marR="0" algn="ctr">
                        <a:spcBef>
                          <a:spcPts val="0"/>
                        </a:spcBef>
                        <a:spcAft>
                          <a:spcPts val="0"/>
                        </a:spcAft>
                      </a:pPr>
                      <a:r>
                        <a:rPr lang="en-SG" sz="1600">
                          <a:effectLst/>
                          <a:latin typeface="+mn-lt"/>
                        </a:rPr>
                        <a:t>BHUJBAL VAIBHAV SHIVAJI(A0178321H) </a:t>
                      </a:r>
                      <a:endParaRPr lang="en-US" sz="1600">
                        <a:effectLst/>
                        <a:latin typeface="+mn-lt"/>
                      </a:endParaRPr>
                    </a:p>
                    <a:p>
                      <a:pPr marL="0" marR="0" algn="ctr">
                        <a:spcBef>
                          <a:spcPts val="0"/>
                        </a:spcBef>
                        <a:spcAft>
                          <a:spcPts val="0"/>
                        </a:spcAft>
                      </a:pPr>
                      <a:r>
                        <a:rPr lang="en-SG" sz="1600">
                          <a:effectLst/>
                          <a:latin typeface="+mn-lt"/>
                        </a:rPr>
                        <a:t>GOH CHUNG TAT KENRICK(A0080891Y) </a:t>
                      </a:r>
                    </a:p>
                    <a:p>
                      <a:pPr marL="0" marR="0" algn="ctr">
                        <a:spcBef>
                          <a:spcPts val="0"/>
                        </a:spcBef>
                        <a:spcAft>
                          <a:spcPts val="0"/>
                        </a:spcAft>
                      </a:pPr>
                      <a:r>
                        <a:rPr lang="en-SG" sz="1600">
                          <a:effectLst/>
                          <a:latin typeface="+mn-lt"/>
                        </a:rPr>
                        <a:t>LIM PIER (A0178254X)</a:t>
                      </a:r>
                      <a:endParaRPr lang="en-US" sz="1600">
                        <a:effectLst/>
                        <a:latin typeface="+mn-lt"/>
                      </a:endParaRPr>
                    </a:p>
                    <a:p>
                      <a:pPr marL="0" marR="0" algn="ctr">
                        <a:spcBef>
                          <a:spcPts val="0"/>
                        </a:spcBef>
                        <a:spcAft>
                          <a:spcPts val="0"/>
                        </a:spcAft>
                      </a:pPr>
                      <a:r>
                        <a:rPr lang="en-SG" sz="1600">
                          <a:effectLst/>
                          <a:latin typeface="+mn-lt"/>
                        </a:rPr>
                        <a:t>LIU THEODORUS DAVID LEONARDI (A0178263X)</a:t>
                      </a:r>
                      <a:endParaRPr lang="en-US" sz="1600">
                        <a:effectLst/>
                        <a:latin typeface="+mn-lt"/>
                        <a:ea typeface="Times New Roman" panose="02020603050405020304" pitchFamily="18" charset="0"/>
                      </a:endParaRPr>
                    </a:p>
                  </a:txBody>
                  <a:tcPr marL="114300" marR="114300" marT="0" marB="0"/>
                </a:tc>
                <a:extLst>
                  <a:ext uri="{0D108BD9-81ED-4DB2-BD59-A6C34878D82A}">
                    <a16:rowId xmlns:a16="http://schemas.microsoft.com/office/drawing/2014/main" val="2308679534"/>
                  </a:ext>
                </a:extLst>
              </a:tr>
            </a:tbl>
          </a:graphicData>
        </a:graphic>
      </p:graphicFrame>
    </p:spTree>
    <p:extLst>
      <p:ext uri="{BB962C8B-B14F-4D97-AF65-F5344CB8AC3E}">
        <p14:creationId xmlns:p14="http://schemas.microsoft.com/office/powerpoint/2010/main" val="9330461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8F7A0-4DFF-0948-AC09-E151B31129B5}"/>
              </a:ext>
            </a:extLst>
          </p:cNvPr>
          <p:cNvSpPr>
            <a:spLocks noGrp="1"/>
          </p:cNvSpPr>
          <p:nvPr>
            <p:ph type="title"/>
          </p:nvPr>
        </p:nvSpPr>
        <p:spPr>
          <a:xfrm>
            <a:off x="879440" y="563079"/>
            <a:ext cx="10905066" cy="720030"/>
          </a:xfrm>
          <a:noFill/>
        </p:spPr>
        <p:txBody>
          <a:bodyPr>
            <a:normAutofit/>
          </a:bodyPr>
          <a:lstStyle/>
          <a:p>
            <a:pPr algn="ctr"/>
            <a:r>
              <a:rPr lang="en-US"/>
              <a:t>Training Strategy</a:t>
            </a:r>
          </a:p>
        </p:txBody>
      </p:sp>
      <p:graphicFrame>
        <p:nvGraphicFramePr>
          <p:cNvPr id="22" name="Content Placeholder 3">
            <a:extLst>
              <a:ext uri="{FF2B5EF4-FFF2-40B4-BE49-F238E27FC236}">
                <a16:creationId xmlns:a16="http://schemas.microsoft.com/office/drawing/2014/main" id="{C8ACDF1F-12F6-6D46-A026-E9739EF545E9}"/>
              </a:ext>
            </a:extLst>
          </p:cNvPr>
          <p:cNvGraphicFramePr>
            <a:graphicFrameLocks noGrp="1"/>
          </p:cNvGraphicFramePr>
          <p:nvPr>
            <p:ph idx="1"/>
            <p:extLst>
              <p:ext uri="{D42A27DB-BD31-4B8C-83A1-F6EECF244321}">
                <p14:modId xmlns:p14="http://schemas.microsoft.com/office/powerpoint/2010/main" val="2637108810"/>
              </p:ext>
            </p:extLst>
          </p:nvPr>
        </p:nvGraphicFramePr>
        <p:xfrm>
          <a:off x="1104220" y="1413579"/>
          <a:ext cx="10455505" cy="4628001"/>
        </p:xfrm>
        <a:graphic>
          <a:graphicData uri="http://schemas.openxmlformats.org/drawingml/2006/table">
            <a:tbl>
              <a:tblPr firstRow="1" firstCol="1" bandRow="1"/>
              <a:tblGrid>
                <a:gridCol w="2122162">
                  <a:extLst>
                    <a:ext uri="{9D8B030D-6E8A-4147-A177-3AD203B41FA5}">
                      <a16:colId xmlns:a16="http://schemas.microsoft.com/office/drawing/2014/main" val="3980191017"/>
                    </a:ext>
                  </a:extLst>
                </a:gridCol>
                <a:gridCol w="4184933">
                  <a:extLst>
                    <a:ext uri="{9D8B030D-6E8A-4147-A177-3AD203B41FA5}">
                      <a16:colId xmlns:a16="http://schemas.microsoft.com/office/drawing/2014/main" val="3257694830"/>
                    </a:ext>
                  </a:extLst>
                </a:gridCol>
                <a:gridCol w="4148410">
                  <a:extLst>
                    <a:ext uri="{9D8B030D-6E8A-4147-A177-3AD203B41FA5}">
                      <a16:colId xmlns:a16="http://schemas.microsoft.com/office/drawing/2014/main" val="49358579"/>
                    </a:ext>
                  </a:extLst>
                </a:gridCol>
              </a:tblGrid>
              <a:tr h="334248">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 </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Encoder</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Decoder</a:t>
                      </a:r>
                      <a:endParaRPr lang="en-US"/>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17862803"/>
                  </a:ext>
                </a:extLst>
              </a:tr>
              <a:tr h="1521632">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Hyperparameter</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No. of hidden layer nodes: 256</a:t>
                      </a:r>
                      <a:endParaRPr lang="en-US" sz="1800" b="0" i="0" u="none" strike="noStrike" dirty="0">
                        <a:effectLst/>
                        <a:latin typeface="Franklin Gothic Book" panose="020B0503020102020204" pitchFamily="34" charset="0"/>
                      </a:endParaRP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output size: (Indonesian vocab size)</a:t>
                      </a:r>
                      <a:endParaRPr lang="en-US" sz="1800" b="0" i="0" u="none" strike="noStrike" dirty="0">
                        <a:effectLst/>
                        <a:latin typeface="Franklin Gothic Book" panose="020B0503020102020204" pitchFamily="34" charset="0"/>
                      </a:endParaRP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max iterations: 75000</a:t>
                      </a:r>
                      <a:endParaRPr lang="en-US" sz="1800" b="0" i="0" u="none" strike="noStrike" dirty="0">
                        <a:effectLst/>
                        <a:latin typeface="Franklin Gothic Book" panose="020B0503020102020204" pitchFamily="34" charset="0"/>
                      </a:endParaRP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learning rate: 0.01</a:t>
                      </a: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cs typeface="Arial" panose="020B0604020202020204" pitchFamily="34" charset="0"/>
                        </a:rPr>
                        <a:t>Teacher forcing: 0.5</a:t>
                      </a: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cs typeface="Arial" panose="020B0604020202020204" pitchFamily="34" charset="0"/>
                        </a:rPr>
                        <a:t>Dropout: 0.1</a:t>
                      </a:r>
                      <a:endParaRPr lang="en-US" sz="1800" b="0" i="0" u="none" strike="noStrike" dirty="0">
                        <a:effectLst/>
                        <a:latin typeface="Franklin Gothic Book" panose="020B0503020102020204" pitchFamily="34" charset="0"/>
                      </a:endParaRPr>
                    </a:p>
                  </a:txBody>
                  <a:tcPr marL="133476" marR="133476" marT="66738" marB="66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lnL w="12700" cap="flat" cmpd="sng" algn="ctr">
                      <a:solidFill>
                        <a:srgbClr val="000000"/>
                      </a:solidFill>
                      <a:prstDash val="solid"/>
                      <a:round/>
                      <a:headEnd type="none" w="med" len="med"/>
                      <a:tailEnd type="none" w="med" len="med"/>
                    </a:lnL>
                    <a:lnT w="12700" cap="flat" cmpd="sng" algn="ctr">
                      <a:solidFill>
                        <a:srgbClr val="000000"/>
                      </a:solidFill>
                      <a:prstDash val="solid"/>
                      <a:round/>
                      <a:headEnd type="none" w="med" len="med"/>
                      <a:tailEnd type="none" w="med" len="med"/>
                    </a:lnT>
                  </a:tcPr>
                </a:tc>
                <a:extLst>
                  <a:ext uri="{0D108BD9-81ED-4DB2-BD59-A6C34878D82A}">
                    <a16:rowId xmlns:a16="http://schemas.microsoft.com/office/drawing/2014/main" val="3635356624"/>
                  </a:ext>
                </a:extLst>
              </a:tr>
              <a:tr h="334248">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Optimizer</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Stochastic Gradient Descent (SGD) </a:t>
                      </a:r>
                      <a:endParaRPr lang="en-US" sz="1800" b="0" i="0" u="none" strike="noStrike">
                        <a:effectLst/>
                        <a:latin typeface="Franklin Gothic Book" panose="020B0503020102020204" pitchFamily="34" charset="0"/>
                        <a:cs typeface="Arial" panose="020B06040202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42631078"/>
                  </a:ext>
                </a:extLst>
              </a:tr>
              <a:tr h="334248">
                <a:tc>
                  <a:txBody>
                    <a:bodyPr/>
                    <a:lstStyle/>
                    <a:p>
                      <a:pPr algn="l" fontAlgn="base">
                        <a:spcBef>
                          <a:spcPts val="0"/>
                        </a:spcBef>
                        <a:spcAft>
                          <a:spcPts val="0"/>
                        </a:spcAft>
                      </a:pPr>
                      <a:r>
                        <a:rPr lang="en-US" sz="1800" b="0" i="0" u="none" strike="noStrike" kern="1200">
                          <a:solidFill>
                            <a:srgbClr val="191B0E"/>
                          </a:solidFill>
                          <a:effectLst/>
                          <a:latin typeface="Franklin Gothic Book" panose="020B0503020102020204" pitchFamily="34" charset="0"/>
                          <a:cs typeface="Arial" panose="020B0604020202020204" pitchFamily="34" charset="0"/>
                        </a:rPr>
                        <a:t>Layer initializations</a:t>
                      </a: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Embedding (Normal distribution (0– 1))</a:t>
                      </a:r>
                    </a:p>
                    <a:p>
                      <a:pPr algn="l" fontAlgn="base">
                        <a:spcBef>
                          <a:spcPts val="0"/>
                        </a:spcBef>
                        <a:spcAft>
                          <a:spcPts val="0"/>
                        </a:spcAft>
                      </a:pPr>
                      <a:r>
                        <a:rPr lang="en-US" sz="1800" b="0" i="0" u="none" strike="noStrike" dirty="0">
                          <a:solidFill>
                            <a:srgbClr val="191B0E"/>
                          </a:solidFill>
                          <a:effectLst/>
                          <a:latin typeface="Franklin Gothic Book" panose="020B0503020102020204" pitchFamily="34" charset="0"/>
                          <a:cs typeface="Arial" panose="020B0604020202020204" pitchFamily="34" charset="0"/>
                        </a:rPr>
                        <a:t>Linear (Uniform </a:t>
                      </a:r>
                      <a:r>
                        <a:rPr lang="en-US" sz="1800" b="0" i="0" u="none" strike="noStrike">
                          <a:solidFill>
                            <a:srgbClr val="191B0E"/>
                          </a:solidFill>
                          <a:effectLst/>
                          <a:latin typeface="Franklin Gothic Book" panose="020B0503020102020204" pitchFamily="34" charset="0"/>
                          <a:cs typeface="Arial" panose="020B0604020202020204" pitchFamily="34" charset="0"/>
                        </a:rPr>
                        <a:t>distribution)</a:t>
                      </a:r>
                      <a:endParaRPr lang="en-US" sz="1800" b="0" i="0" u="none" strike="noStrike" dirty="0">
                        <a:effectLst/>
                        <a:latin typeface="Franklin Gothic Book" panose="020B0503020102020204" pitchFamily="34" charset="0"/>
                        <a:cs typeface="Arial" panose="020B06040202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i="0" u="none" strike="noStrike">
                        <a:effectLst/>
                        <a:latin typeface="Franklin Gothic Book" panose="020B0503020102020204" pitchFamily="34" charset="0"/>
                        <a:cs typeface="Arial" panose="020B06040202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5301640"/>
                  </a:ext>
                </a:extLst>
              </a:tr>
              <a:tr h="453820">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Stopping criteria</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base">
                        <a:spcBef>
                          <a:spcPts val="0"/>
                        </a:spcBef>
                        <a:spcAft>
                          <a:spcPts val="0"/>
                        </a:spcAft>
                      </a:pPr>
                      <a:endParaRPr lang="en-US" sz="1800" b="0" i="0" u="none" strike="noStrike">
                        <a:effectLst/>
                        <a:latin typeface="Franklin Gothic Book" panose="020B0503020102020204" pitchFamily="34" charset="0"/>
                      </a:endParaRPr>
                    </a:p>
                  </a:txBody>
                  <a:tcPr marL="133476" marR="133476" marT="66738" marB="66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800" b="0" i="0" u="none" strike="noStrike" dirty="0">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BLEU + loss function on validation set</a:t>
                      </a:r>
                      <a:endParaRPr lang="en-US" sz="1800" b="0" i="0" u="none" strike="noStrike" dirty="0">
                        <a:effectLst/>
                        <a:latin typeface="Franklin Gothic Book" panose="020B0503020102020204" pitchFamily="34" charset="0"/>
                      </a:endParaRPr>
                    </a:p>
                  </a:txBody>
                  <a:tcPr marL="133476" marR="133476" marT="66738" marB="6673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61251279"/>
                  </a:ext>
                </a:extLst>
              </a:tr>
              <a:tr h="601201">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Loss functions</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SG" sz="1800" b="0" i="0" u="none" strike="noStrike">
                          <a:effectLst/>
                          <a:latin typeface="Franklin Gothic Book" panose="020B0503020102020204" pitchFamily="34" charset="0"/>
                          <a:ea typeface="Calibri" panose="020F0502020204030204" pitchFamily="34" charset="0"/>
                          <a:cs typeface="Times New Roman" panose="02020603050405020304" pitchFamily="18" charset="0"/>
                        </a:rPr>
                        <a:t> </a:t>
                      </a:r>
                      <a:endParaRPr lang="en-SG"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SG" sz="1800" b="0" i="0" u="none" strike="noStrike">
                          <a:solidFill>
                            <a:srgbClr val="262626"/>
                          </a:solidFill>
                          <a:effectLst/>
                          <a:latin typeface="Franklin Gothic Book" panose="020B0503020102020204" pitchFamily="34" charset="0"/>
                          <a:ea typeface="Calibri" panose="020F0502020204030204" pitchFamily="34" charset="0"/>
                          <a:cs typeface="Times New Roman" panose="02020603050405020304" pitchFamily="18" charset="0"/>
                        </a:rPr>
                        <a:t>The negative log likelihood loss (torch.nn.NLLLoss)</a:t>
                      </a:r>
                      <a:endParaRPr lang="en-US"/>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87690884"/>
                  </a:ext>
                </a:extLst>
              </a:tr>
              <a:tr h="334248">
                <a:tc>
                  <a:txBody>
                    <a:bodyPr/>
                    <a:lstStyle/>
                    <a:p>
                      <a:pPr algn="l" fontAlgn="base">
                        <a:spcBef>
                          <a:spcPts val="0"/>
                        </a:spcBef>
                        <a:spcAft>
                          <a:spcPts val="0"/>
                        </a:spcAft>
                      </a:pPr>
                      <a:r>
                        <a:rPr lang="en-US" sz="1800" b="0" i="0" u="none" strike="noStrike">
                          <a:solidFill>
                            <a:srgbClr val="191B0E"/>
                          </a:solidFill>
                          <a:effectLst/>
                          <a:latin typeface="Franklin Gothic Book" panose="020B0503020102020204" pitchFamily="34" charset="0"/>
                          <a:ea typeface="Times New Roman" panose="02020603050405020304" pitchFamily="18" charset="0"/>
                          <a:cs typeface="Arial" panose="020B0604020202020204" pitchFamily="34" charset="0"/>
                        </a:rPr>
                        <a:t>Activation</a:t>
                      </a:r>
                      <a:endParaRPr lang="en-US"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SG" sz="1800" b="0" i="0" u="none" strike="noStrike">
                          <a:solidFill>
                            <a:srgbClr val="262626"/>
                          </a:solidFill>
                          <a:effectLst/>
                          <a:latin typeface="Franklin Gothic Book" panose="020B0503020102020204" pitchFamily="34" charset="0"/>
                          <a:ea typeface="Calibri" panose="020F0502020204030204" pitchFamily="34" charset="0"/>
                          <a:cs typeface="Times New Roman" panose="02020603050405020304" pitchFamily="18" charset="0"/>
                        </a:rPr>
                        <a:t> </a:t>
                      </a:r>
                      <a:endParaRPr lang="en-SG" sz="1800" b="0" i="0" u="none" strike="noStrike">
                        <a:effectLst/>
                        <a:latin typeface="Franklin Gothic Book" panose="020B0503020102020204" pitchFamily="34" charset="0"/>
                      </a:endParaRPr>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t">
                        <a:spcBef>
                          <a:spcPts val="0"/>
                        </a:spcBef>
                        <a:spcAft>
                          <a:spcPts val="0"/>
                        </a:spcAft>
                      </a:pPr>
                      <a:r>
                        <a:rPr lang="en-SG" sz="1800" b="0" i="0" u="none" strike="noStrike" dirty="0">
                          <a:solidFill>
                            <a:srgbClr val="262626"/>
                          </a:solidFill>
                          <a:effectLst/>
                          <a:latin typeface="Franklin Gothic Book" panose="020B0503020102020204" pitchFamily="34" charset="0"/>
                          <a:ea typeface="Calibri" panose="020F0502020204030204" pitchFamily="34" charset="0"/>
                          <a:cs typeface="Times New Roman" panose="02020603050405020304" pitchFamily="18" charset="0"/>
                        </a:rPr>
                        <a:t>L</a:t>
                      </a:r>
                      <a:r>
                        <a:rPr lang="en-SG" sz="1800" b="0" i="0" u="none" strike="noStrike" dirty="0">
                          <a:effectLst/>
                          <a:latin typeface="Franklin Gothic Book" panose="020B0503020102020204" pitchFamily="34" charset="0"/>
                          <a:ea typeface="Calibri" panose="020F0502020204030204" pitchFamily="34" charset="0"/>
                          <a:cs typeface="Times New Roman" panose="02020603050405020304" pitchFamily="18" charset="0"/>
                        </a:rPr>
                        <a:t>og </a:t>
                      </a:r>
                      <a:r>
                        <a:rPr lang="en-SG" sz="1800" b="0" i="0" u="none" strike="noStrike" dirty="0" err="1">
                          <a:effectLst/>
                          <a:latin typeface="Franklin Gothic Book" panose="020B0503020102020204" pitchFamily="34" charset="0"/>
                          <a:ea typeface="Calibri" panose="020F0502020204030204" pitchFamily="34" charset="0"/>
                          <a:cs typeface="Times New Roman" panose="02020603050405020304" pitchFamily="18" charset="0"/>
                        </a:rPr>
                        <a:t>softmax</a:t>
                      </a:r>
                      <a:endParaRPr lang="en-SG" sz="1800" b="0" i="0" u="none" strike="noStrike" dirty="0">
                        <a:effectLst/>
                        <a:latin typeface="Franklin Gothic Book" panose="020B0503020102020204" pitchFamily="34" charset="0"/>
                        <a:ea typeface="Calibri" panose="020F0502020204030204" pitchFamily="34" charset="0"/>
                        <a:cs typeface="Times New Roman" panose="02020603050405020304" pitchFamily="18" charset="0"/>
                      </a:endParaRPr>
                    </a:p>
                    <a:p>
                      <a:pPr algn="l" fontAlgn="t">
                        <a:spcBef>
                          <a:spcPts val="0"/>
                        </a:spcBef>
                        <a:spcAft>
                          <a:spcPts val="0"/>
                        </a:spcAft>
                      </a:pPr>
                      <a:r>
                        <a:rPr lang="en-SG" sz="1800" b="0" i="0" u="none" strike="noStrike" dirty="0">
                          <a:effectLst/>
                          <a:latin typeface="Franklin Gothic Book" panose="020B0503020102020204" pitchFamily="34" charset="0"/>
                          <a:cs typeface="Times New Roman" panose="02020603050405020304" pitchFamily="18" charset="0"/>
                        </a:rPr>
                        <a:t>(</a:t>
                      </a:r>
                      <a:r>
                        <a:rPr lang="en-SG" sz="1800" b="0" i="0" u="none" strike="noStrike" dirty="0" err="1">
                          <a:effectLst/>
                          <a:latin typeface="Franklin Gothic Book" panose="020B0503020102020204" pitchFamily="34" charset="0"/>
                          <a:cs typeface="Times New Roman" panose="02020603050405020304" pitchFamily="18" charset="0"/>
                        </a:rPr>
                        <a:t>torch.nn.LogSoftmax</a:t>
                      </a:r>
                      <a:r>
                        <a:rPr lang="en-SG" sz="1800" b="0" i="0" u="none" strike="noStrike" dirty="0">
                          <a:effectLst/>
                          <a:latin typeface="Franklin Gothic Book" panose="020B0503020102020204" pitchFamily="34" charset="0"/>
                          <a:cs typeface="Times New Roman" panose="02020603050405020304" pitchFamily="18" charset="0"/>
                        </a:rPr>
                        <a:t>)</a:t>
                      </a:r>
                      <a:endParaRPr lang="en-US" dirty="0"/>
                    </a:p>
                  </a:txBody>
                  <a:tcPr marL="100107" marR="100107" marT="13904"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38827082"/>
                  </a:ext>
                </a:extLst>
              </a:tr>
            </a:tbl>
          </a:graphicData>
        </a:graphic>
      </p:graphicFrame>
    </p:spTree>
    <p:extLst>
      <p:ext uri="{BB962C8B-B14F-4D97-AF65-F5344CB8AC3E}">
        <p14:creationId xmlns:p14="http://schemas.microsoft.com/office/powerpoint/2010/main" val="22052743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6C070-9115-5F4E-A223-CDDDD6919842}"/>
              </a:ext>
            </a:extLst>
          </p:cNvPr>
          <p:cNvSpPr>
            <a:spLocks noGrp="1"/>
          </p:cNvSpPr>
          <p:nvPr>
            <p:ph type="title"/>
          </p:nvPr>
        </p:nvSpPr>
        <p:spPr/>
        <p:txBody>
          <a:bodyPr/>
          <a:lstStyle/>
          <a:p>
            <a:r>
              <a:rPr lang="en-US"/>
              <a:t>Evaluation Criteria	</a:t>
            </a:r>
          </a:p>
        </p:txBody>
      </p:sp>
      <p:sp>
        <p:nvSpPr>
          <p:cNvPr id="3" name="Content Placeholder 2">
            <a:extLst>
              <a:ext uri="{FF2B5EF4-FFF2-40B4-BE49-F238E27FC236}">
                <a16:creationId xmlns:a16="http://schemas.microsoft.com/office/drawing/2014/main" id="{61852187-75E6-EC43-860B-5D80BA080396}"/>
              </a:ext>
            </a:extLst>
          </p:cNvPr>
          <p:cNvSpPr>
            <a:spLocks noGrp="1"/>
          </p:cNvSpPr>
          <p:nvPr>
            <p:ph idx="1"/>
          </p:nvPr>
        </p:nvSpPr>
        <p:spPr>
          <a:xfrm>
            <a:off x="1293962" y="1492370"/>
            <a:ext cx="10084279" cy="5072332"/>
          </a:xfrm>
        </p:spPr>
        <p:txBody>
          <a:bodyPr>
            <a:noAutofit/>
          </a:bodyPr>
          <a:lstStyle/>
          <a:p>
            <a:r>
              <a:rPr lang="en-US" sz="1500"/>
              <a:t>BLEU score </a:t>
            </a:r>
          </a:p>
          <a:p>
            <a:r>
              <a:rPr lang="en-US" sz="1500"/>
              <a:t>Evaluation metric ( Adapted from Lecture Notes)</a:t>
            </a:r>
          </a:p>
          <a:p>
            <a:pPr lvl="1"/>
            <a:r>
              <a:rPr lang="en-US" sz="1500"/>
              <a:t>Measures</a:t>
            </a:r>
          </a:p>
          <a:p>
            <a:pPr marL="457200" lvl="1" indent="0">
              <a:buNone/>
            </a:pPr>
            <a:r>
              <a:rPr lang="en-SG" sz="1500"/>
              <a:t>	1 = Easier to translate from scratch than to edit </a:t>
            </a:r>
          </a:p>
          <a:p>
            <a:pPr marL="457200" lvl="1" indent="0">
              <a:buNone/>
            </a:pPr>
            <a:r>
              <a:rPr lang="en-SG" sz="1500"/>
              <a:t>		a. Complete Garbage. </a:t>
            </a:r>
          </a:p>
          <a:p>
            <a:pPr marL="457200" lvl="1" indent="0">
              <a:buNone/>
            </a:pPr>
            <a:r>
              <a:rPr lang="en-SG" sz="1500"/>
              <a:t>	2 = Requires the same time to edit as translating from scratch </a:t>
            </a:r>
          </a:p>
          <a:p>
            <a:pPr marL="457200" lvl="1" indent="0">
              <a:buNone/>
            </a:pPr>
            <a:r>
              <a:rPr lang="en-SG" sz="1500"/>
              <a:t>		a. Very little of the meaning of the source sentence is captured.</a:t>
            </a:r>
          </a:p>
          <a:p>
            <a:pPr marL="457200" lvl="1" indent="0">
              <a:buNone/>
            </a:pPr>
            <a:r>
              <a:rPr lang="en-SG" sz="1500"/>
              <a:t>		b. Grammatical structures is not present in the translation.</a:t>
            </a:r>
          </a:p>
          <a:p>
            <a:pPr marL="457200" lvl="1" indent="0">
              <a:buNone/>
            </a:pPr>
            <a:r>
              <a:rPr lang="en-SG" sz="1500"/>
              <a:t>	3 = Requires some editing, easier to edit than translate from scratch </a:t>
            </a:r>
          </a:p>
          <a:p>
            <a:pPr marL="914400" lvl="2" indent="0">
              <a:buNone/>
            </a:pPr>
            <a:r>
              <a:rPr lang="en-SG" sz="1500"/>
              <a:t>	a. Some meaning of the source sentence is captured.</a:t>
            </a:r>
          </a:p>
          <a:p>
            <a:pPr marL="457200" lvl="1" indent="0">
              <a:buNone/>
            </a:pPr>
            <a:r>
              <a:rPr lang="en-SG" sz="1500"/>
              <a:t>		b. Acceptable grammatical structure</a:t>
            </a:r>
          </a:p>
          <a:p>
            <a:pPr marL="914400" lvl="2" indent="0">
              <a:buNone/>
            </a:pPr>
            <a:r>
              <a:rPr lang="en-SG" sz="1500"/>
              <a:t>4 = Requires light editing </a:t>
            </a:r>
          </a:p>
          <a:p>
            <a:pPr marL="457200" lvl="1" indent="0">
              <a:buNone/>
            </a:pPr>
            <a:r>
              <a:rPr lang="en-SG" sz="1500"/>
              <a:t>		a. Almost all the meaning is captured.</a:t>
            </a:r>
          </a:p>
          <a:p>
            <a:pPr marL="457200" lvl="1" indent="0">
              <a:buNone/>
            </a:pPr>
            <a:r>
              <a:rPr lang="en-SG" sz="1500"/>
              <a:t>		b. Only light grammatical cleaning is required (Past Tense and Present Tense)</a:t>
            </a:r>
          </a:p>
          <a:p>
            <a:pPr marL="457200" lvl="1" indent="0">
              <a:buNone/>
            </a:pPr>
            <a:r>
              <a:rPr lang="en-SG" sz="1500"/>
              <a:t>	5 = Requires no editing</a:t>
            </a:r>
          </a:p>
          <a:p>
            <a:pPr marL="457200" lvl="1" indent="0">
              <a:buNone/>
            </a:pPr>
            <a:r>
              <a:rPr lang="en-SG" sz="1500"/>
              <a:t>		a. Good to Go.</a:t>
            </a:r>
            <a:r>
              <a:rPr lang="en-US" sz="1500"/>
              <a:t> </a:t>
            </a:r>
          </a:p>
        </p:txBody>
      </p:sp>
    </p:spTree>
    <p:extLst>
      <p:ext uri="{BB962C8B-B14F-4D97-AF65-F5344CB8AC3E}">
        <p14:creationId xmlns:p14="http://schemas.microsoft.com/office/powerpoint/2010/main" val="11067642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4A5E0-EEDB-194A-A38E-FEC286E99050}"/>
              </a:ext>
            </a:extLst>
          </p:cNvPr>
          <p:cNvSpPr>
            <a:spLocks noGrp="1"/>
          </p:cNvSpPr>
          <p:nvPr>
            <p:ph type="title"/>
          </p:nvPr>
        </p:nvSpPr>
        <p:spPr>
          <a:xfrm>
            <a:off x="1371600" y="685800"/>
            <a:ext cx="9601200" cy="829235"/>
          </a:xfrm>
        </p:spPr>
        <p:txBody>
          <a:bodyPr/>
          <a:lstStyle/>
          <a:p>
            <a:r>
              <a:rPr lang="en-US"/>
              <a:t>Problems met</a:t>
            </a:r>
          </a:p>
        </p:txBody>
      </p:sp>
      <p:sp>
        <p:nvSpPr>
          <p:cNvPr id="3" name="Content Placeholder 2">
            <a:extLst>
              <a:ext uri="{FF2B5EF4-FFF2-40B4-BE49-F238E27FC236}">
                <a16:creationId xmlns:a16="http://schemas.microsoft.com/office/drawing/2014/main" id="{895F4E52-B269-2C44-BB08-D4669E1D861A}"/>
              </a:ext>
            </a:extLst>
          </p:cNvPr>
          <p:cNvSpPr>
            <a:spLocks noGrp="1"/>
          </p:cNvSpPr>
          <p:nvPr>
            <p:ph idx="1"/>
          </p:nvPr>
        </p:nvSpPr>
        <p:spPr>
          <a:xfrm>
            <a:off x="1371600" y="1828800"/>
            <a:ext cx="9601200" cy="3581400"/>
          </a:xfrm>
        </p:spPr>
        <p:txBody>
          <a:bodyPr>
            <a:normAutofit fontScale="92500" lnSpcReduction="10000"/>
          </a:bodyPr>
          <a:lstStyle/>
          <a:p>
            <a:r>
              <a:rPr lang="en-US"/>
              <a:t>Over-training</a:t>
            </a:r>
          </a:p>
          <a:p>
            <a:pPr lvl="1"/>
            <a:r>
              <a:rPr lang="en-US"/>
              <a:t>Initially, did not have validation set </a:t>
            </a:r>
          </a:p>
          <a:p>
            <a:pPr lvl="1"/>
            <a:r>
              <a:rPr lang="en-US"/>
              <a:t>Translations were very good : happy </a:t>
            </a:r>
          </a:p>
          <a:p>
            <a:r>
              <a:rPr lang="en-US"/>
              <a:t>Initial corpus (BBC, SMERU) </a:t>
            </a:r>
          </a:p>
          <a:p>
            <a:pPr lvl="1"/>
            <a:r>
              <a:rPr lang="en-US"/>
              <a:t>Corpus was made up of sentences that was using formal language</a:t>
            </a:r>
          </a:p>
          <a:p>
            <a:pPr lvl="1"/>
            <a:r>
              <a:rPr lang="en-US"/>
              <a:t>Length of sentences : long sentences (80 words and above) didn’t give us good results</a:t>
            </a:r>
          </a:p>
          <a:p>
            <a:r>
              <a:rPr lang="en-US"/>
              <a:t>Translation was still not ideal </a:t>
            </a:r>
          </a:p>
          <a:p>
            <a:pPr lvl="1"/>
            <a:r>
              <a:rPr lang="en-US"/>
              <a:t>Pre-processing was done </a:t>
            </a:r>
          </a:p>
          <a:p>
            <a:pPr lvl="2"/>
            <a:r>
              <a:rPr lang="en-US"/>
              <a:t>Filtered based on prefix e.g. ”Tom is” , “I am”, “He is”: reduce complexity. It also eventually reduced the training data </a:t>
            </a:r>
          </a:p>
        </p:txBody>
      </p:sp>
    </p:spTree>
    <p:extLst>
      <p:ext uri="{BB962C8B-B14F-4D97-AF65-F5344CB8AC3E}">
        <p14:creationId xmlns:p14="http://schemas.microsoft.com/office/powerpoint/2010/main" val="2780062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89725-B126-1544-998A-E4427ACE9041}"/>
              </a:ext>
            </a:extLst>
          </p:cNvPr>
          <p:cNvSpPr>
            <a:spLocks noGrp="1"/>
          </p:cNvSpPr>
          <p:nvPr>
            <p:ph type="title"/>
          </p:nvPr>
        </p:nvSpPr>
        <p:spPr/>
        <p:txBody>
          <a:bodyPr/>
          <a:lstStyle/>
          <a:p>
            <a:r>
              <a:rPr lang="en-US"/>
              <a:t>What we will do next</a:t>
            </a:r>
          </a:p>
        </p:txBody>
      </p:sp>
      <p:sp>
        <p:nvSpPr>
          <p:cNvPr id="3" name="Content Placeholder 2">
            <a:extLst>
              <a:ext uri="{FF2B5EF4-FFF2-40B4-BE49-F238E27FC236}">
                <a16:creationId xmlns:a16="http://schemas.microsoft.com/office/drawing/2014/main" id="{025505CE-D9DA-CD43-BFFD-EC165E9B438C}"/>
              </a:ext>
            </a:extLst>
          </p:cNvPr>
          <p:cNvSpPr>
            <a:spLocks noGrp="1"/>
          </p:cNvSpPr>
          <p:nvPr>
            <p:ph idx="1"/>
          </p:nvPr>
        </p:nvSpPr>
        <p:spPr/>
        <p:txBody>
          <a:bodyPr/>
          <a:lstStyle/>
          <a:p>
            <a:r>
              <a:rPr lang="en-US" dirty="0"/>
              <a:t>Improve the translation quality </a:t>
            </a:r>
          </a:p>
          <a:p>
            <a:r>
              <a:rPr lang="en-US" dirty="0"/>
              <a:t>Words not in vocab</a:t>
            </a:r>
          </a:p>
          <a:p>
            <a:pPr lvl="1"/>
            <a:r>
              <a:rPr lang="en-US" dirty="0"/>
              <a:t>How should we handle it</a:t>
            </a:r>
          </a:p>
          <a:p>
            <a:r>
              <a:rPr lang="en-US" dirty="0"/>
              <a:t>Increase max number of words per sentence incrementally (</a:t>
            </a:r>
            <a:r>
              <a:rPr lang="en-US"/>
              <a:t>if time permits) </a:t>
            </a:r>
            <a:endParaRPr lang="en-US" dirty="0"/>
          </a:p>
          <a:p>
            <a:r>
              <a:rPr lang="en-US" dirty="0"/>
              <a:t>Pre-trained language embeddings (if time permits)</a:t>
            </a:r>
          </a:p>
          <a:p>
            <a:endParaRPr lang="en-US" dirty="0"/>
          </a:p>
        </p:txBody>
      </p:sp>
    </p:spTree>
    <p:extLst>
      <p:ext uri="{BB962C8B-B14F-4D97-AF65-F5344CB8AC3E}">
        <p14:creationId xmlns:p14="http://schemas.microsoft.com/office/powerpoint/2010/main" val="35384515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4498" y="3030793"/>
            <a:ext cx="5244955" cy="796413"/>
          </a:xfrm>
        </p:spPr>
        <p:txBody>
          <a:bodyPr>
            <a:normAutofit/>
          </a:bodyPr>
          <a:lstStyle/>
          <a:p>
            <a:pPr algn="ctr"/>
            <a:r>
              <a:rPr lang="en-US"/>
              <a:t>Thank you</a:t>
            </a:r>
          </a:p>
        </p:txBody>
      </p:sp>
    </p:spTree>
    <p:extLst>
      <p:ext uri="{BB962C8B-B14F-4D97-AF65-F5344CB8AC3E}">
        <p14:creationId xmlns:p14="http://schemas.microsoft.com/office/powerpoint/2010/main" val="15101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E7A3-5595-E445-8B83-3F86D756CE97}"/>
              </a:ext>
            </a:extLst>
          </p:cNvPr>
          <p:cNvSpPr>
            <a:spLocks noGrp="1"/>
          </p:cNvSpPr>
          <p:nvPr>
            <p:ph type="title"/>
          </p:nvPr>
        </p:nvSpPr>
        <p:spPr/>
        <p:txBody>
          <a:bodyPr/>
          <a:lstStyle/>
          <a:p>
            <a:r>
              <a:rPr lang="en-US"/>
              <a:t>Background of Indonesia</a:t>
            </a:r>
          </a:p>
        </p:txBody>
      </p:sp>
      <p:pic>
        <p:nvPicPr>
          <p:cNvPr id="6" name="Content Placeholder 5">
            <a:extLst>
              <a:ext uri="{FF2B5EF4-FFF2-40B4-BE49-F238E27FC236}">
                <a16:creationId xmlns:a16="http://schemas.microsoft.com/office/drawing/2014/main" id="{047A7527-5398-43B8-AD14-86E72B9B5B16}"/>
              </a:ext>
            </a:extLst>
          </p:cNvPr>
          <p:cNvPicPr>
            <a:picLocks noGrp="1" noChangeAspect="1"/>
          </p:cNvPicPr>
          <p:nvPr>
            <p:ph idx="1"/>
          </p:nvPr>
        </p:nvPicPr>
        <p:blipFill>
          <a:blip r:embed="rId3"/>
          <a:stretch>
            <a:fillRect/>
          </a:stretch>
        </p:blipFill>
        <p:spPr>
          <a:xfrm>
            <a:off x="6858000" y="1896894"/>
            <a:ext cx="4608850" cy="3581400"/>
          </a:xfrm>
        </p:spPr>
      </p:pic>
      <p:sp>
        <p:nvSpPr>
          <p:cNvPr id="10" name="Content Placeholder 2">
            <a:extLst>
              <a:ext uri="{FF2B5EF4-FFF2-40B4-BE49-F238E27FC236}">
                <a16:creationId xmlns:a16="http://schemas.microsoft.com/office/drawing/2014/main" id="{09E0178C-6F3F-4E4C-BE4C-F1A542F187B5}"/>
              </a:ext>
            </a:extLst>
          </p:cNvPr>
          <p:cNvSpPr txBox="1">
            <a:spLocks/>
          </p:cNvSpPr>
          <p:nvPr/>
        </p:nvSpPr>
        <p:spPr>
          <a:xfrm>
            <a:off x="1371600" y="2286000"/>
            <a:ext cx="9601200" cy="3581400"/>
          </a:xfrm>
          <a:prstGeom prst="rect">
            <a:avLst/>
          </a:prstGeom>
        </p:spPr>
        <p:txBody>
          <a:bodyPr vert="horz" lIns="91440" tIns="45720" rIns="91440" bIns="45720" rtlCol="0">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r>
              <a:rPr lang="en-US"/>
              <a:t>The largest market in the SEA</a:t>
            </a:r>
          </a:p>
          <a:p>
            <a:pPr lvl="1"/>
            <a:r>
              <a:rPr lang="en-US"/>
              <a:t>Population of 264 million in 2017</a:t>
            </a:r>
          </a:p>
          <a:p>
            <a:r>
              <a:rPr lang="en-US"/>
              <a:t> Increasing Middle Class Group</a:t>
            </a:r>
          </a:p>
          <a:p>
            <a:r>
              <a:rPr lang="en-US"/>
              <a:t>Increasing Smartphone users </a:t>
            </a:r>
            <a:br>
              <a:rPr lang="en-US"/>
            </a:br>
            <a:r>
              <a:rPr lang="en-US"/>
              <a:t>(&gt; 50% in 2018)</a:t>
            </a:r>
          </a:p>
          <a:p>
            <a:r>
              <a:rPr lang="en-US"/>
              <a:t>Internet Savvy</a:t>
            </a:r>
          </a:p>
          <a:p>
            <a:r>
              <a:rPr lang="en-US"/>
              <a:t>Main Language - Bahasa Indonesia</a:t>
            </a:r>
          </a:p>
          <a:p>
            <a:endParaRPr lang="en-US"/>
          </a:p>
        </p:txBody>
      </p:sp>
      <p:sp>
        <p:nvSpPr>
          <p:cNvPr id="7" name="Rectangle 6">
            <a:extLst>
              <a:ext uri="{FF2B5EF4-FFF2-40B4-BE49-F238E27FC236}">
                <a16:creationId xmlns:a16="http://schemas.microsoft.com/office/drawing/2014/main" id="{9EF313D7-7A39-4552-92BB-A36149BF2B47}"/>
              </a:ext>
            </a:extLst>
          </p:cNvPr>
          <p:cNvSpPr/>
          <p:nvPr/>
        </p:nvSpPr>
        <p:spPr>
          <a:xfrm>
            <a:off x="1371600" y="6103515"/>
            <a:ext cx="10972800" cy="646331"/>
          </a:xfrm>
          <a:prstGeom prst="rect">
            <a:avLst/>
          </a:prstGeom>
        </p:spPr>
        <p:txBody>
          <a:bodyPr wrap="square">
            <a:spAutoFit/>
          </a:bodyPr>
          <a:lstStyle/>
          <a:p>
            <a:r>
              <a:rPr lang="en-SG">
                <a:hlinkClick r:id="rId4"/>
              </a:rPr>
              <a:t>https://home.kpmg/content/dam/kpmg/sg/pdf/2018/07/ASEAN-GUIDE-Indonesia.pdf</a:t>
            </a:r>
            <a:endParaRPr lang="en-SG"/>
          </a:p>
          <a:p>
            <a:r>
              <a:rPr lang="en-SG">
                <a:hlinkClick r:id="rId5"/>
              </a:rPr>
              <a:t>https://www.techinasia.com/indonesia-worlds-fourth-largest-smartphone-2018-surpass-100-million-users</a:t>
            </a:r>
            <a:endParaRPr lang="en-SG"/>
          </a:p>
        </p:txBody>
      </p:sp>
    </p:spTree>
    <p:extLst>
      <p:ext uri="{BB962C8B-B14F-4D97-AF65-F5344CB8AC3E}">
        <p14:creationId xmlns:p14="http://schemas.microsoft.com/office/powerpoint/2010/main" val="1505328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C6E7A3-5595-E445-8B83-3F86D756CE97}"/>
              </a:ext>
            </a:extLst>
          </p:cNvPr>
          <p:cNvSpPr>
            <a:spLocks noGrp="1"/>
          </p:cNvSpPr>
          <p:nvPr>
            <p:ph type="title"/>
          </p:nvPr>
        </p:nvSpPr>
        <p:spPr/>
        <p:txBody>
          <a:bodyPr/>
          <a:lstStyle/>
          <a:p>
            <a:r>
              <a:rPr lang="en-US"/>
              <a:t>Motivation</a:t>
            </a:r>
          </a:p>
        </p:txBody>
      </p:sp>
      <p:sp>
        <p:nvSpPr>
          <p:cNvPr id="13" name="Rectangle: Rounded Corners 12">
            <a:extLst>
              <a:ext uri="{FF2B5EF4-FFF2-40B4-BE49-F238E27FC236}">
                <a16:creationId xmlns:a16="http://schemas.microsoft.com/office/drawing/2014/main" id="{1FF65CEB-5AFB-439C-B603-354B2EA6F2EA}"/>
              </a:ext>
            </a:extLst>
          </p:cNvPr>
          <p:cNvSpPr/>
          <p:nvPr/>
        </p:nvSpPr>
        <p:spPr>
          <a:xfrm>
            <a:off x="4967636" y="2922741"/>
            <a:ext cx="2762865" cy="14748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sz="2400"/>
              <a:t>Huge Business Opportunities in Indonesia</a:t>
            </a:r>
          </a:p>
        </p:txBody>
      </p:sp>
      <p:sp>
        <p:nvSpPr>
          <p:cNvPr id="15" name="Rectangle: Single Corner Snipped 14">
            <a:extLst>
              <a:ext uri="{FF2B5EF4-FFF2-40B4-BE49-F238E27FC236}">
                <a16:creationId xmlns:a16="http://schemas.microsoft.com/office/drawing/2014/main" id="{EFFC000B-66C9-4745-986E-677AC9B861F5}"/>
              </a:ext>
            </a:extLst>
          </p:cNvPr>
          <p:cNvSpPr/>
          <p:nvPr/>
        </p:nvSpPr>
        <p:spPr>
          <a:xfrm>
            <a:off x="9193769" y="2862623"/>
            <a:ext cx="2058539" cy="14859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Translation </a:t>
            </a:r>
            <a:br>
              <a:rPr lang="en-SG"/>
            </a:br>
            <a:r>
              <a:rPr lang="en-SG"/>
              <a:t>of E-commerce Products</a:t>
            </a:r>
          </a:p>
        </p:txBody>
      </p:sp>
      <p:pic>
        <p:nvPicPr>
          <p:cNvPr id="1028" name="Picture 4" descr="Image result for tokopedia">
            <a:extLst>
              <a:ext uri="{FF2B5EF4-FFF2-40B4-BE49-F238E27FC236}">
                <a16:creationId xmlns:a16="http://schemas.microsoft.com/office/drawing/2014/main" id="{47E465C4-19A2-4239-95F0-F835CFBA41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4746" y="5375217"/>
            <a:ext cx="771308" cy="7713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lazada indo">
            <a:extLst>
              <a:ext uri="{FF2B5EF4-FFF2-40B4-BE49-F238E27FC236}">
                <a16:creationId xmlns:a16="http://schemas.microsoft.com/office/drawing/2014/main" id="{A820AB94-30C3-46E5-8149-5544E8FF1D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97449" y="5375217"/>
            <a:ext cx="722658" cy="7226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shopee">
            <a:extLst>
              <a:ext uri="{FF2B5EF4-FFF2-40B4-BE49-F238E27FC236}">
                <a16:creationId xmlns:a16="http://schemas.microsoft.com/office/drawing/2014/main" id="{746D16D6-9393-4C10-9B89-BED078FFFFC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787" t="11919" r="15774" b="12374"/>
          <a:stretch/>
        </p:blipFill>
        <p:spPr bwMode="auto">
          <a:xfrm>
            <a:off x="9497449" y="4446294"/>
            <a:ext cx="722658" cy="77130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traveloka">
            <a:extLst>
              <a:ext uri="{FF2B5EF4-FFF2-40B4-BE49-F238E27FC236}">
                <a16:creationId xmlns:a16="http://schemas.microsoft.com/office/drawing/2014/main" id="{8030FC2B-795E-43FB-9897-7A2EF2F72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4745" y="4446294"/>
            <a:ext cx="771309" cy="771309"/>
          </a:xfrm>
          <a:prstGeom prst="rect">
            <a:avLst/>
          </a:prstGeom>
          <a:noFill/>
          <a:extLst>
            <a:ext uri="{909E8E84-426E-40DD-AFC4-6F175D3DCCD1}">
              <a14:hiddenFill xmlns:a14="http://schemas.microsoft.com/office/drawing/2010/main">
                <a:solidFill>
                  <a:srgbClr val="FFFFFF"/>
                </a:solidFill>
              </a14:hiddenFill>
            </a:ext>
          </a:extLst>
        </p:spPr>
      </p:pic>
      <p:sp>
        <p:nvSpPr>
          <p:cNvPr id="22" name="Arrow: Right 21">
            <a:extLst>
              <a:ext uri="{FF2B5EF4-FFF2-40B4-BE49-F238E27FC236}">
                <a16:creationId xmlns:a16="http://schemas.microsoft.com/office/drawing/2014/main" id="{A8CDCC34-A21D-41DD-85C4-6D87184F92E6}"/>
              </a:ext>
            </a:extLst>
          </p:cNvPr>
          <p:cNvSpPr/>
          <p:nvPr/>
        </p:nvSpPr>
        <p:spPr>
          <a:xfrm rot="12485752">
            <a:off x="3629531" y="2502035"/>
            <a:ext cx="1138713" cy="700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Rectangle: Single Corner Snipped 23">
            <a:extLst>
              <a:ext uri="{FF2B5EF4-FFF2-40B4-BE49-F238E27FC236}">
                <a16:creationId xmlns:a16="http://schemas.microsoft.com/office/drawing/2014/main" id="{FCBFF4FC-485D-41EF-8051-3563327D30C1}"/>
              </a:ext>
            </a:extLst>
          </p:cNvPr>
          <p:cNvSpPr/>
          <p:nvPr/>
        </p:nvSpPr>
        <p:spPr>
          <a:xfrm>
            <a:off x="1371600" y="1874915"/>
            <a:ext cx="2058539" cy="14859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Translation of Business Document</a:t>
            </a:r>
          </a:p>
        </p:txBody>
      </p:sp>
      <p:sp>
        <p:nvSpPr>
          <p:cNvPr id="25" name="Rectangle: Single Corner Snipped 24">
            <a:extLst>
              <a:ext uri="{FF2B5EF4-FFF2-40B4-BE49-F238E27FC236}">
                <a16:creationId xmlns:a16="http://schemas.microsoft.com/office/drawing/2014/main" id="{D2E1B04A-48BE-4196-BDBF-E40F24D05B08}"/>
              </a:ext>
            </a:extLst>
          </p:cNvPr>
          <p:cNvSpPr/>
          <p:nvPr/>
        </p:nvSpPr>
        <p:spPr>
          <a:xfrm>
            <a:off x="1371600" y="4474653"/>
            <a:ext cx="2058539" cy="1485900"/>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SG"/>
              <a:t>Communication with Locals during Holidays</a:t>
            </a:r>
          </a:p>
        </p:txBody>
      </p:sp>
      <p:sp>
        <p:nvSpPr>
          <p:cNvPr id="28" name="Arrow: Right 27">
            <a:extLst>
              <a:ext uri="{FF2B5EF4-FFF2-40B4-BE49-F238E27FC236}">
                <a16:creationId xmlns:a16="http://schemas.microsoft.com/office/drawing/2014/main" id="{0A0DE4C0-4666-424D-B77A-ABAB6B6DA1D0}"/>
              </a:ext>
            </a:extLst>
          </p:cNvPr>
          <p:cNvSpPr/>
          <p:nvPr/>
        </p:nvSpPr>
        <p:spPr>
          <a:xfrm rot="8647460">
            <a:off x="3638174" y="4047541"/>
            <a:ext cx="1138713" cy="700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9" name="Arrow: Right 28">
            <a:extLst>
              <a:ext uri="{FF2B5EF4-FFF2-40B4-BE49-F238E27FC236}">
                <a16:creationId xmlns:a16="http://schemas.microsoft.com/office/drawing/2014/main" id="{37CDC875-3FCF-4950-B965-C09751D0CF13}"/>
              </a:ext>
            </a:extLst>
          </p:cNvPr>
          <p:cNvSpPr/>
          <p:nvPr/>
        </p:nvSpPr>
        <p:spPr>
          <a:xfrm>
            <a:off x="7892778" y="3310122"/>
            <a:ext cx="1138713" cy="700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39344433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02A37-EB76-0347-8ED9-834D18C22D79}"/>
              </a:ext>
            </a:extLst>
          </p:cNvPr>
          <p:cNvSpPr>
            <a:spLocks noGrp="1"/>
          </p:cNvSpPr>
          <p:nvPr>
            <p:ph type="title"/>
          </p:nvPr>
        </p:nvSpPr>
        <p:spPr>
          <a:xfrm>
            <a:off x="1332363" y="688340"/>
            <a:ext cx="10859637" cy="1485900"/>
          </a:xfrm>
        </p:spPr>
        <p:txBody>
          <a:bodyPr vert="horz" lIns="91440" tIns="45720" rIns="91440" bIns="45720" rtlCol="0" anchor="t">
            <a:normAutofit/>
          </a:bodyPr>
          <a:lstStyle/>
          <a:p>
            <a:r>
              <a:rPr lang="en-US"/>
              <a:t>Dataset</a:t>
            </a:r>
          </a:p>
        </p:txBody>
      </p:sp>
      <p:pic>
        <p:nvPicPr>
          <p:cNvPr id="4" name="Content Placeholder 3">
            <a:extLst>
              <a:ext uri="{FF2B5EF4-FFF2-40B4-BE49-F238E27FC236}">
                <a16:creationId xmlns:a16="http://schemas.microsoft.com/office/drawing/2014/main" id="{88DEAEC3-CED2-3148-9C26-225095C0253D}"/>
              </a:ext>
            </a:extLst>
          </p:cNvPr>
          <p:cNvPicPr>
            <a:picLocks noGrp="1" noChangeAspect="1"/>
          </p:cNvPicPr>
          <p:nvPr>
            <p:ph idx="1"/>
          </p:nvPr>
        </p:nvPicPr>
        <p:blipFill rotWithShape="1">
          <a:blip r:embed="rId3"/>
          <a:stretch/>
        </p:blipFill>
        <p:spPr>
          <a:xfrm>
            <a:off x="8480895" y="1819828"/>
            <a:ext cx="3581400" cy="3581400"/>
          </a:xfrm>
          <a:prstGeom prst="rect">
            <a:avLst/>
          </a:prstGeom>
        </p:spPr>
      </p:pic>
      <p:sp>
        <p:nvSpPr>
          <p:cNvPr id="5" name="Content Placeholder 2">
            <a:extLst>
              <a:ext uri="{FF2B5EF4-FFF2-40B4-BE49-F238E27FC236}">
                <a16:creationId xmlns:a16="http://schemas.microsoft.com/office/drawing/2014/main" id="{7509C675-3EF2-144F-91E8-0058C4AD96E6}"/>
              </a:ext>
            </a:extLst>
          </p:cNvPr>
          <p:cNvSpPr txBox="1">
            <a:spLocks/>
          </p:cNvSpPr>
          <p:nvPr/>
        </p:nvSpPr>
        <p:spPr>
          <a:xfrm>
            <a:off x="1332363" y="5603132"/>
            <a:ext cx="8862224" cy="97919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4048" indent="-384048">
              <a:lnSpc>
                <a:spcPct val="94000"/>
              </a:lnSpc>
              <a:spcAft>
                <a:spcPts val="200"/>
              </a:spcAft>
              <a:buFont typeface="Franklin Gothic Book" panose="020B0503020102020204" pitchFamily="34" charset="0"/>
            </a:pPr>
            <a:endParaRPr lang="en-US" sz="2000">
              <a:solidFill>
                <a:schemeClr val="tx2"/>
              </a:solidFill>
            </a:endParaRPr>
          </a:p>
          <a:p>
            <a:pPr marL="0" lvl="1" indent="0">
              <a:lnSpc>
                <a:spcPct val="94000"/>
              </a:lnSpc>
              <a:spcAft>
                <a:spcPts val="200"/>
              </a:spcAft>
              <a:buNone/>
            </a:pPr>
            <a:r>
              <a:rPr lang="en-US" sz="1400">
                <a:solidFill>
                  <a:schemeClr val="tx2"/>
                </a:solidFill>
                <a:hlinkClick r:id="rId4"/>
              </a:rPr>
              <a:t>https://www.manythings.org/anki/</a:t>
            </a:r>
            <a:r>
              <a:rPr lang="en-US" sz="1400">
                <a:solidFill>
                  <a:schemeClr val="tx2"/>
                </a:solidFill>
              </a:rPr>
              <a:t> based on data from </a:t>
            </a:r>
            <a:r>
              <a:rPr lang="en-US" sz="1400">
                <a:solidFill>
                  <a:schemeClr val="tx2"/>
                </a:solidFill>
                <a:hlinkClick r:id="rId5"/>
              </a:rPr>
              <a:t>https://tatoeba.org/eng/</a:t>
            </a:r>
            <a:r>
              <a:rPr lang="en-US" sz="1400">
                <a:solidFill>
                  <a:schemeClr val="tx2"/>
                </a:solidFill>
              </a:rPr>
              <a:t> </a:t>
            </a:r>
          </a:p>
          <a:p>
            <a:pPr marL="0" indent="0">
              <a:lnSpc>
                <a:spcPct val="94000"/>
              </a:lnSpc>
              <a:spcAft>
                <a:spcPts val="200"/>
              </a:spcAft>
              <a:buNone/>
            </a:pPr>
            <a:r>
              <a:rPr lang="en-SG" sz="1400">
                <a:hlinkClick r:id="rId6"/>
              </a:rPr>
              <a:t>https://github.com/desmond86/Indonesian-English-Bilingual-Corpus</a:t>
            </a:r>
            <a:endParaRPr lang="en-SG" sz="1400"/>
          </a:p>
        </p:txBody>
      </p:sp>
      <p:graphicFrame>
        <p:nvGraphicFramePr>
          <p:cNvPr id="3" name="Table 2">
            <a:extLst>
              <a:ext uri="{FF2B5EF4-FFF2-40B4-BE49-F238E27FC236}">
                <a16:creationId xmlns:a16="http://schemas.microsoft.com/office/drawing/2014/main" id="{9DF59390-A8E8-48CC-A167-A4066C9CD8AC}"/>
              </a:ext>
            </a:extLst>
          </p:cNvPr>
          <p:cNvGraphicFramePr>
            <a:graphicFrameLocks noGrp="1"/>
          </p:cNvGraphicFramePr>
          <p:nvPr>
            <p:extLst>
              <p:ext uri="{D42A27DB-BD31-4B8C-83A1-F6EECF244321}">
                <p14:modId xmlns:p14="http://schemas.microsoft.com/office/powerpoint/2010/main" val="2795128765"/>
              </p:ext>
            </p:extLst>
          </p:nvPr>
        </p:nvGraphicFramePr>
        <p:xfrm>
          <a:off x="1332363" y="1663646"/>
          <a:ext cx="7018827" cy="1483360"/>
        </p:xfrm>
        <a:graphic>
          <a:graphicData uri="http://schemas.openxmlformats.org/drawingml/2006/table">
            <a:tbl>
              <a:tblPr firstRow="1" bandRow="1">
                <a:tableStyleId>{5C22544A-7EE6-4342-B048-85BDC9FD1C3A}</a:tableStyleId>
              </a:tblPr>
              <a:tblGrid>
                <a:gridCol w="471235">
                  <a:extLst>
                    <a:ext uri="{9D8B030D-6E8A-4147-A177-3AD203B41FA5}">
                      <a16:colId xmlns:a16="http://schemas.microsoft.com/office/drawing/2014/main" val="644305665"/>
                    </a:ext>
                  </a:extLst>
                </a:gridCol>
                <a:gridCol w="1751856">
                  <a:extLst>
                    <a:ext uri="{9D8B030D-6E8A-4147-A177-3AD203B41FA5}">
                      <a16:colId xmlns:a16="http://schemas.microsoft.com/office/drawing/2014/main" val="3662941335"/>
                    </a:ext>
                  </a:extLst>
                </a:gridCol>
                <a:gridCol w="2869660">
                  <a:extLst>
                    <a:ext uri="{9D8B030D-6E8A-4147-A177-3AD203B41FA5}">
                      <a16:colId xmlns:a16="http://schemas.microsoft.com/office/drawing/2014/main" val="724472844"/>
                    </a:ext>
                  </a:extLst>
                </a:gridCol>
                <a:gridCol w="1926076">
                  <a:extLst>
                    <a:ext uri="{9D8B030D-6E8A-4147-A177-3AD203B41FA5}">
                      <a16:colId xmlns:a16="http://schemas.microsoft.com/office/drawing/2014/main" val="2598893167"/>
                    </a:ext>
                  </a:extLst>
                </a:gridCol>
              </a:tblGrid>
              <a:tr h="370840">
                <a:tc>
                  <a:txBody>
                    <a:bodyPr/>
                    <a:lstStyle/>
                    <a:p>
                      <a:r>
                        <a:rPr lang="en-SG"/>
                        <a:t>No</a:t>
                      </a:r>
                    </a:p>
                  </a:txBody>
                  <a:tcPr/>
                </a:tc>
                <a:tc>
                  <a:txBody>
                    <a:bodyPr/>
                    <a:lstStyle/>
                    <a:p>
                      <a:r>
                        <a:rPr lang="en-SG"/>
                        <a:t>Corpus Name</a:t>
                      </a:r>
                    </a:p>
                  </a:txBody>
                  <a:tcPr/>
                </a:tc>
                <a:tc>
                  <a:txBody>
                    <a:bodyPr/>
                    <a:lstStyle/>
                    <a:p>
                      <a:r>
                        <a:rPr lang="en-SG"/>
                        <a:t>Sourced from</a:t>
                      </a:r>
                    </a:p>
                  </a:txBody>
                  <a:tcPr/>
                </a:tc>
                <a:tc>
                  <a:txBody>
                    <a:bodyPr/>
                    <a:lstStyle/>
                    <a:p>
                      <a:r>
                        <a:rPr lang="en-SG"/>
                        <a:t>No. of pairs</a:t>
                      </a:r>
                    </a:p>
                  </a:txBody>
                  <a:tcPr/>
                </a:tc>
                <a:extLst>
                  <a:ext uri="{0D108BD9-81ED-4DB2-BD59-A6C34878D82A}">
                    <a16:rowId xmlns:a16="http://schemas.microsoft.com/office/drawing/2014/main" val="2421714829"/>
                  </a:ext>
                </a:extLst>
              </a:tr>
              <a:tr h="370840">
                <a:tc>
                  <a:txBody>
                    <a:bodyPr/>
                    <a:lstStyle/>
                    <a:p>
                      <a:r>
                        <a:rPr lang="en-SG"/>
                        <a:t>1</a:t>
                      </a:r>
                    </a:p>
                  </a:txBody>
                  <a:tcPr/>
                </a:tc>
                <a:tc>
                  <a:txBody>
                    <a:bodyPr/>
                    <a:lstStyle/>
                    <a:p>
                      <a:r>
                        <a:rPr lang="en-SG" dirty="0" err="1"/>
                        <a:t>Manything_anki</a:t>
                      </a:r>
                      <a:endParaRPr lang="en-SG" dirty="0"/>
                    </a:p>
                  </a:txBody>
                  <a:tcPr/>
                </a:tc>
                <a:tc>
                  <a:txBody>
                    <a:bodyPr/>
                    <a:lstStyle/>
                    <a:p>
                      <a:r>
                        <a:rPr lang="en-SG"/>
                        <a:t>Tatoeba</a:t>
                      </a:r>
                    </a:p>
                  </a:txBody>
                  <a:tcPr/>
                </a:tc>
                <a:tc>
                  <a:txBody>
                    <a:bodyPr/>
                    <a:lstStyle/>
                    <a:p>
                      <a:r>
                        <a:rPr lang="en-SG"/>
                        <a:t>6,752</a:t>
                      </a:r>
                    </a:p>
                  </a:txBody>
                  <a:tcPr/>
                </a:tc>
                <a:extLst>
                  <a:ext uri="{0D108BD9-81ED-4DB2-BD59-A6C34878D82A}">
                    <a16:rowId xmlns:a16="http://schemas.microsoft.com/office/drawing/2014/main" val="1815773036"/>
                  </a:ext>
                </a:extLst>
              </a:tr>
              <a:tr h="370840">
                <a:tc>
                  <a:txBody>
                    <a:bodyPr/>
                    <a:lstStyle/>
                    <a:p>
                      <a:r>
                        <a:rPr lang="en-SG"/>
                        <a:t>2</a:t>
                      </a:r>
                    </a:p>
                  </a:txBody>
                  <a:tcPr/>
                </a:tc>
                <a:tc>
                  <a:txBody>
                    <a:bodyPr/>
                    <a:lstStyle/>
                    <a:p>
                      <a:r>
                        <a:rPr lang="en-SG"/>
                        <a:t>BBC-468.en</a:t>
                      </a:r>
                    </a:p>
                  </a:txBody>
                  <a:tcPr/>
                </a:tc>
                <a:tc>
                  <a:txBody>
                    <a:bodyPr/>
                    <a:lstStyle/>
                    <a:p>
                      <a:r>
                        <a:rPr lang="en-SG"/>
                        <a:t>BBC</a:t>
                      </a:r>
                    </a:p>
                  </a:txBody>
                  <a:tcPr/>
                </a:tc>
                <a:tc>
                  <a:txBody>
                    <a:bodyPr/>
                    <a:lstStyle/>
                    <a:p>
                      <a:r>
                        <a:rPr lang="en-SG"/>
                        <a:t>468</a:t>
                      </a:r>
                    </a:p>
                  </a:txBody>
                  <a:tcPr/>
                </a:tc>
                <a:extLst>
                  <a:ext uri="{0D108BD9-81ED-4DB2-BD59-A6C34878D82A}">
                    <a16:rowId xmlns:a16="http://schemas.microsoft.com/office/drawing/2014/main" val="533261525"/>
                  </a:ext>
                </a:extLst>
              </a:tr>
              <a:tr h="370840">
                <a:tc>
                  <a:txBody>
                    <a:bodyPr/>
                    <a:lstStyle/>
                    <a:p>
                      <a:r>
                        <a:rPr lang="en-SG"/>
                        <a:t>3</a:t>
                      </a:r>
                    </a:p>
                  </a:txBody>
                  <a:tcPr/>
                </a:tc>
                <a:tc>
                  <a:txBody>
                    <a:bodyPr/>
                    <a:lstStyle/>
                    <a:p>
                      <a:r>
                        <a:rPr lang="en-SG"/>
                        <a:t>SMERU_en</a:t>
                      </a:r>
                    </a:p>
                  </a:txBody>
                  <a:tcPr/>
                </a:tc>
                <a:tc>
                  <a:txBody>
                    <a:bodyPr/>
                    <a:lstStyle/>
                    <a:p>
                      <a:r>
                        <a:rPr lang="en-US"/>
                        <a:t>SMERU Research Institute</a:t>
                      </a:r>
                      <a:endParaRPr lang="en-SG"/>
                    </a:p>
                  </a:txBody>
                  <a:tcPr/>
                </a:tc>
                <a:tc>
                  <a:txBody>
                    <a:bodyPr/>
                    <a:lstStyle/>
                    <a:p>
                      <a:r>
                        <a:rPr lang="en-SG" dirty="0"/>
                        <a:t>26,966</a:t>
                      </a:r>
                    </a:p>
                  </a:txBody>
                  <a:tcPr/>
                </a:tc>
                <a:extLst>
                  <a:ext uri="{0D108BD9-81ED-4DB2-BD59-A6C34878D82A}">
                    <a16:rowId xmlns:a16="http://schemas.microsoft.com/office/drawing/2014/main" val="2899197600"/>
                  </a:ext>
                </a:extLst>
              </a:tr>
            </a:tbl>
          </a:graphicData>
        </a:graphic>
      </p:graphicFrame>
      <p:sp>
        <p:nvSpPr>
          <p:cNvPr id="6" name="TextBox 5">
            <a:extLst>
              <a:ext uri="{FF2B5EF4-FFF2-40B4-BE49-F238E27FC236}">
                <a16:creationId xmlns:a16="http://schemas.microsoft.com/office/drawing/2014/main" id="{2F000BAD-5095-4A74-8564-41ACF4F0C00F}"/>
              </a:ext>
            </a:extLst>
          </p:cNvPr>
          <p:cNvSpPr txBox="1"/>
          <p:nvPr/>
        </p:nvSpPr>
        <p:spPr>
          <a:xfrm>
            <a:off x="1332363" y="3882683"/>
            <a:ext cx="6644019" cy="2585323"/>
          </a:xfrm>
          <a:prstGeom prst="rect">
            <a:avLst/>
          </a:prstGeom>
          <a:noFill/>
        </p:spPr>
        <p:txBody>
          <a:bodyPr wrap="square" rtlCol="0">
            <a:spAutoFit/>
          </a:bodyPr>
          <a:lstStyle/>
          <a:p>
            <a:pPr defTabSz="914400" eaLnBrk="0" fontAlgn="base" hangingPunct="0">
              <a:spcBef>
                <a:spcPct val="0"/>
              </a:spcBef>
              <a:spcAft>
                <a:spcPct val="0"/>
              </a:spcAft>
            </a:pPr>
            <a:r>
              <a:rPr lang="en-US" altLang="en-US" sz="1600" b="1" dirty="0">
                <a:solidFill>
                  <a:srgbClr val="000000"/>
                </a:solidFill>
                <a:latin typeface="Arial Unicode MS"/>
              </a:rPr>
              <a:t>SMERU</a:t>
            </a:r>
            <a:r>
              <a:rPr lang="en-US" altLang="en-US" sz="1600" dirty="0">
                <a:solidFill>
                  <a:srgbClr val="000000"/>
                </a:solidFill>
                <a:latin typeface="Arial Unicode MS"/>
              </a:rPr>
              <a:t> - We are truly grateful to the Family Court of Australia, </a:t>
            </a:r>
          </a:p>
          <a:p>
            <a:pPr defTabSz="914400" eaLnBrk="0" fontAlgn="base" hangingPunct="0">
              <a:spcBef>
                <a:spcPct val="0"/>
              </a:spcBef>
              <a:spcAft>
                <a:spcPct val="0"/>
              </a:spcAft>
            </a:pPr>
            <a:r>
              <a:rPr lang="en-US" altLang="en-US" sz="1600" dirty="0">
                <a:solidFill>
                  <a:srgbClr val="000000"/>
                </a:solidFill>
                <a:latin typeface="Arial Unicode MS"/>
              </a:rPr>
              <a:t>especially Leisha Lister, the executive adviser – </a:t>
            </a:r>
          </a:p>
          <a:p>
            <a:pPr defTabSz="914400" eaLnBrk="0" fontAlgn="base" hangingPunct="0">
              <a:spcBef>
                <a:spcPct val="0"/>
              </a:spcBef>
              <a:spcAft>
                <a:spcPct val="0"/>
              </a:spcAft>
            </a:pPr>
            <a:r>
              <a:rPr lang="en-US" altLang="en-US" sz="1600" dirty="0">
                <a:solidFill>
                  <a:srgbClr val="0070C0"/>
                </a:solidFill>
                <a:latin typeface="Arial Unicode MS"/>
              </a:rPr>
              <a:t>Kami </a:t>
            </a:r>
            <a:r>
              <a:rPr lang="en-US" altLang="en-US" sz="1600" dirty="0" err="1">
                <a:solidFill>
                  <a:srgbClr val="0070C0"/>
                </a:solidFill>
                <a:latin typeface="Arial Unicode MS"/>
              </a:rPr>
              <a:t>sangat</a:t>
            </a:r>
            <a:r>
              <a:rPr lang="en-US" altLang="en-US" sz="1600" dirty="0">
                <a:solidFill>
                  <a:srgbClr val="0070C0"/>
                </a:solidFill>
                <a:latin typeface="Arial Unicode MS"/>
              </a:rPr>
              <a:t> </a:t>
            </a:r>
            <a:r>
              <a:rPr lang="en-US" altLang="en-US" sz="1600" dirty="0" err="1">
                <a:solidFill>
                  <a:srgbClr val="0070C0"/>
                </a:solidFill>
                <a:latin typeface="Arial Unicode MS"/>
              </a:rPr>
              <a:t>berterima</a:t>
            </a:r>
            <a:r>
              <a:rPr lang="en-US" altLang="en-US" sz="1600" dirty="0">
                <a:solidFill>
                  <a:srgbClr val="0070C0"/>
                </a:solidFill>
                <a:latin typeface="Arial Unicode MS"/>
              </a:rPr>
              <a:t> </a:t>
            </a:r>
            <a:r>
              <a:rPr lang="en-US" altLang="en-US" sz="1600" dirty="0" err="1">
                <a:solidFill>
                  <a:srgbClr val="0070C0"/>
                </a:solidFill>
                <a:latin typeface="Arial Unicode MS"/>
              </a:rPr>
              <a:t>kasih</a:t>
            </a:r>
            <a:r>
              <a:rPr lang="en-US" altLang="en-US" sz="1600" dirty="0">
                <a:solidFill>
                  <a:srgbClr val="0070C0"/>
                </a:solidFill>
                <a:latin typeface="Arial Unicode MS"/>
              </a:rPr>
              <a:t> </a:t>
            </a:r>
            <a:r>
              <a:rPr lang="en-US" altLang="en-US" sz="1600" dirty="0" err="1">
                <a:solidFill>
                  <a:srgbClr val="0070C0"/>
                </a:solidFill>
                <a:latin typeface="Arial Unicode MS"/>
              </a:rPr>
              <a:t>kepada</a:t>
            </a:r>
            <a:r>
              <a:rPr lang="en-US" altLang="en-US" sz="1600" dirty="0">
                <a:solidFill>
                  <a:srgbClr val="0070C0"/>
                </a:solidFill>
                <a:latin typeface="Arial Unicode MS"/>
              </a:rPr>
              <a:t> Family Court of Australia, </a:t>
            </a:r>
          </a:p>
          <a:p>
            <a:pPr defTabSz="914400" eaLnBrk="0" fontAlgn="base" hangingPunct="0">
              <a:spcBef>
                <a:spcPct val="0"/>
              </a:spcBef>
              <a:spcAft>
                <a:spcPct val="0"/>
              </a:spcAft>
            </a:pPr>
            <a:r>
              <a:rPr lang="en-US" altLang="en-US" sz="1600" dirty="0" err="1">
                <a:solidFill>
                  <a:srgbClr val="0070C0"/>
                </a:solidFill>
                <a:latin typeface="Arial Unicode MS"/>
              </a:rPr>
              <a:t>terutama</a:t>
            </a:r>
            <a:r>
              <a:rPr lang="en-US" altLang="en-US" sz="1600" dirty="0">
                <a:solidFill>
                  <a:srgbClr val="0070C0"/>
                </a:solidFill>
                <a:latin typeface="Arial Unicode MS"/>
              </a:rPr>
              <a:t> Leisha Lister, </a:t>
            </a:r>
            <a:r>
              <a:rPr lang="en-US" altLang="en-US" sz="1600" dirty="0" err="1">
                <a:solidFill>
                  <a:srgbClr val="0070C0"/>
                </a:solidFill>
                <a:latin typeface="Arial Unicode MS"/>
              </a:rPr>
              <a:t>selaku</a:t>
            </a:r>
            <a:r>
              <a:rPr lang="en-US" altLang="en-US" sz="1600" dirty="0">
                <a:solidFill>
                  <a:srgbClr val="0070C0"/>
                </a:solidFill>
                <a:latin typeface="Arial Unicode MS"/>
              </a:rPr>
              <a:t> </a:t>
            </a:r>
            <a:r>
              <a:rPr lang="en-US" altLang="en-US" sz="1600" dirty="0" err="1">
                <a:solidFill>
                  <a:srgbClr val="0070C0"/>
                </a:solidFill>
                <a:latin typeface="Arial Unicode MS"/>
              </a:rPr>
              <a:t>penasihat</a:t>
            </a:r>
            <a:r>
              <a:rPr lang="en-US" altLang="en-US" sz="1600" dirty="0">
                <a:solidFill>
                  <a:srgbClr val="0070C0"/>
                </a:solidFill>
                <a:latin typeface="Arial Unicode MS"/>
              </a:rPr>
              <a:t> </a:t>
            </a:r>
            <a:r>
              <a:rPr lang="en-US" altLang="en-US" sz="1600" dirty="0" err="1">
                <a:solidFill>
                  <a:srgbClr val="0070C0"/>
                </a:solidFill>
                <a:latin typeface="Arial Unicode MS"/>
              </a:rPr>
              <a:t>eksekutif</a:t>
            </a:r>
            <a:r>
              <a:rPr lang="en-US" altLang="en-US" sz="1600" dirty="0">
                <a:solidFill>
                  <a:srgbClr val="0070C0"/>
                </a:solidFill>
                <a:latin typeface="Arial Unicode MS"/>
              </a:rPr>
              <a:t> </a:t>
            </a:r>
          </a:p>
          <a:p>
            <a:pPr defTabSz="914400" eaLnBrk="0" fontAlgn="base" hangingPunct="0">
              <a:spcBef>
                <a:spcPct val="0"/>
              </a:spcBef>
              <a:spcAft>
                <a:spcPct val="0"/>
              </a:spcAft>
            </a:pPr>
            <a:r>
              <a:rPr lang="en-US" altLang="en-US" sz="1600" b="1" dirty="0" err="1">
                <a:solidFill>
                  <a:srgbClr val="000000"/>
                </a:solidFill>
                <a:latin typeface="Arial Unicode MS"/>
              </a:rPr>
              <a:t>Tatoeba</a:t>
            </a:r>
            <a:r>
              <a:rPr lang="en-US" altLang="en-US" sz="1600" b="1" dirty="0">
                <a:solidFill>
                  <a:srgbClr val="000000"/>
                </a:solidFill>
                <a:latin typeface="Arial Unicode MS"/>
              </a:rPr>
              <a:t> (Chosen)</a:t>
            </a:r>
            <a:r>
              <a:rPr lang="en-US" altLang="en-US" sz="1600" dirty="0">
                <a:solidFill>
                  <a:srgbClr val="000000"/>
                </a:solidFill>
                <a:latin typeface="Arial Unicode MS"/>
              </a:rPr>
              <a:t> - </a:t>
            </a:r>
            <a:r>
              <a:rPr lang="en-US" sz="1600" dirty="0">
                <a:solidFill>
                  <a:srgbClr val="000000"/>
                </a:solidFill>
                <a:latin typeface="Arial Unicode MS"/>
              </a:rPr>
              <a:t>May I use your phone? -  </a:t>
            </a:r>
          </a:p>
          <a:p>
            <a:pPr defTabSz="914400" eaLnBrk="0" fontAlgn="base" hangingPunct="0">
              <a:spcBef>
                <a:spcPct val="0"/>
              </a:spcBef>
              <a:spcAft>
                <a:spcPct val="0"/>
              </a:spcAft>
            </a:pPr>
            <a:r>
              <a:rPr lang="en-US" sz="1600" dirty="0" err="1">
                <a:solidFill>
                  <a:srgbClr val="0070C0"/>
                </a:solidFill>
                <a:latin typeface="Arial Unicode MS"/>
              </a:rPr>
              <a:t>Apakah</a:t>
            </a:r>
            <a:r>
              <a:rPr lang="en-US" sz="1600" dirty="0">
                <a:solidFill>
                  <a:srgbClr val="0070C0"/>
                </a:solidFill>
                <a:latin typeface="Arial Unicode MS"/>
              </a:rPr>
              <a:t> </a:t>
            </a:r>
            <a:r>
              <a:rPr lang="en-US" sz="1600" dirty="0" err="1">
                <a:solidFill>
                  <a:srgbClr val="0070C0"/>
                </a:solidFill>
                <a:latin typeface="Arial Unicode MS"/>
              </a:rPr>
              <a:t>saya</a:t>
            </a:r>
            <a:r>
              <a:rPr lang="en-US" sz="1600" dirty="0">
                <a:solidFill>
                  <a:srgbClr val="0070C0"/>
                </a:solidFill>
                <a:latin typeface="Arial Unicode MS"/>
              </a:rPr>
              <a:t> </a:t>
            </a:r>
            <a:r>
              <a:rPr lang="en-US" sz="1600" dirty="0" err="1">
                <a:solidFill>
                  <a:srgbClr val="0070C0"/>
                </a:solidFill>
                <a:latin typeface="Arial Unicode MS"/>
              </a:rPr>
              <a:t>boleh</a:t>
            </a:r>
            <a:r>
              <a:rPr lang="en-US" sz="1600" dirty="0">
                <a:solidFill>
                  <a:srgbClr val="0070C0"/>
                </a:solidFill>
                <a:latin typeface="Arial Unicode MS"/>
              </a:rPr>
              <a:t> </a:t>
            </a:r>
            <a:r>
              <a:rPr lang="en-US" sz="1600" dirty="0" err="1">
                <a:solidFill>
                  <a:srgbClr val="0070C0"/>
                </a:solidFill>
                <a:latin typeface="Arial Unicode MS"/>
              </a:rPr>
              <a:t>menggunakan</a:t>
            </a:r>
            <a:r>
              <a:rPr lang="en-US" sz="1600" dirty="0">
                <a:solidFill>
                  <a:srgbClr val="0070C0"/>
                </a:solidFill>
                <a:latin typeface="Arial Unicode MS"/>
              </a:rPr>
              <a:t> </a:t>
            </a:r>
            <a:r>
              <a:rPr lang="en-US" sz="1600" dirty="0" err="1">
                <a:solidFill>
                  <a:srgbClr val="0070C0"/>
                </a:solidFill>
                <a:latin typeface="Arial Unicode MS"/>
              </a:rPr>
              <a:t>ponsel</a:t>
            </a:r>
            <a:r>
              <a:rPr lang="en-US" sz="1600" dirty="0">
                <a:solidFill>
                  <a:srgbClr val="0070C0"/>
                </a:solidFill>
                <a:latin typeface="Arial Unicode MS"/>
              </a:rPr>
              <a:t> </a:t>
            </a:r>
            <a:r>
              <a:rPr lang="en-US" sz="1600" dirty="0" err="1">
                <a:solidFill>
                  <a:srgbClr val="0070C0"/>
                </a:solidFill>
                <a:latin typeface="Arial Unicode MS"/>
              </a:rPr>
              <a:t>Anda</a:t>
            </a:r>
            <a:r>
              <a:rPr lang="en-US" sz="1600" dirty="0">
                <a:solidFill>
                  <a:srgbClr val="0070C0"/>
                </a:solidFill>
                <a:latin typeface="Arial Unicode MS"/>
              </a:rPr>
              <a:t>?</a:t>
            </a:r>
          </a:p>
          <a:p>
            <a:pPr defTabSz="914400" eaLnBrk="0" fontAlgn="base" hangingPunct="0">
              <a:spcBef>
                <a:spcPct val="0"/>
              </a:spcBef>
              <a:spcAft>
                <a:spcPct val="0"/>
              </a:spcAft>
            </a:pPr>
            <a:endParaRPr lang="en-US" altLang="en-US" sz="1600" dirty="0">
              <a:latin typeface="Arial Unicode MS"/>
            </a:endParaRPr>
          </a:p>
          <a:p>
            <a:pPr defTabSz="914400" eaLnBrk="0" fontAlgn="base" hangingPunct="0">
              <a:spcBef>
                <a:spcPct val="0"/>
              </a:spcBef>
              <a:spcAft>
                <a:spcPct val="0"/>
              </a:spcAft>
            </a:pPr>
            <a:r>
              <a:rPr lang="en-US" altLang="en-US" sz="1600" b="1" dirty="0">
                <a:latin typeface="Arial Unicode MS"/>
              </a:rPr>
              <a:t>Split into 85% train and 15% validation</a:t>
            </a:r>
          </a:p>
          <a:p>
            <a:pPr defTabSz="914400" eaLnBrk="0" fontAlgn="base" hangingPunct="0">
              <a:spcBef>
                <a:spcPct val="0"/>
              </a:spcBef>
              <a:spcAft>
                <a:spcPct val="0"/>
              </a:spcAft>
            </a:pPr>
            <a:endParaRPr lang="en-US" altLang="en-US" sz="1600" dirty="0">
              <a:solidFill>
                <a:srgbClr val="0070C0"/>
              </a:solidFill>
              <a:latin typeface="Arial Unicode MS"/>
            </a:endParaRPr>
          </a:p>
          <a:p>
            <a:endParaRPr lang="en-US" dirty="0"/>
          </a:p>
        </p:txBody>
      </p:sp>
    </p:spTree>
    <p:extLst>
      <p:ext uri="{BB962C8B-B14F-4D97-AF65-F5344CB8AC3E}">
        <p14:creationId xmlns:p14="http://schemas.microsoft.com/office/powerpoint/2010/main" val="2913285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32790-F15F-334C-81E9-A6A7FF8678CF}"/>
              </a:ext>
            </a:extLst>
          </p:cNvPr>
          <p:cNvSpPr>
            <a:spLocks noGrp="1"/>
          </p:cNvSpPr>
          <p:nvPr>
            <p:ph type="title"/>
          </p:nvPr>
        </p:nvSpPr>
        <p:spPr/>
        <p:txBody>
          <a:bodyPr>
            <a:normAutofit/>
          </a:bodyPr>
          <a:lstStyle/>
          <a:p>
            <a:r>
              <a:rPr lang="en-US"/>
              <a:t>English to Indonesian Translation</a:t>
            </a:r>
            <a:br>
              <a:rPr lang="en-US"/>
            </a:br>
            <a:r>
              <a:rPr lang="en-US" sz="2400"/>
              <a:t>(Taken from </a:t>
            </a:r>
            <a:r>
              <a:rPr lang="en-SG" sz="2400" err="1"/>
              <a:t>Manything_anki</a:t>
            </a:r>
            <a:r>
              <a:rPr lang="en-SG" sz="2400"/>
              <a:t> corpus)</a:t>
            </a:r>
            <a:endParaRPr lang="en-US" sz="2400"/>
          </a:p>
        </p:txBody>
      </p:sp>
      <p:graphicFrame>
        <p:nvGraphicFramePr>
          <p:cNvPr id="5" name="Content Placeholder 4">
            <a:extLst>
              <a:ext uri="{FF2B5EF4-FFF2-40B4-BE49-F238E27FC236}">
                <a16:creationId xmlns:a16="http://schemas.microsoft.com/office/drawing/2014/main" id="{7F653474-78F6-A940-B799-844F5AA4EB38}"/>
              </a:ext>
            </a:extLst>
          </p:cNvPr>
          <p:cNvGraphicFramePr>
            <a:graphicFrameLocks noGrp="1"/>
          </p:cNvGraphicFramePr>
          <p:nvPr>
            <p:ph idx="1"/>
            <p:extLst>
              <p:ext uri="{D42A27DB-BD31-4B8C-83A1-F6EECF244321}">
                <p14:modId xmlns:p14="http://schemas.microsoft.com/office/powerpoint/2010/main" val="56952461"/>
              </p:ext>
            </p:extLst>
          </p:nvPr>
        </p:nvGraphicFramePr>
        <p:xfrm>
          <a:off x="1371600" y="2286000"/>
          <a:ext cx="9601200" cy="3860800"/>
        </p:xfrm>
        <a:graphic>
          <a:graphicData uri="http://schemas.openxmlformats.org/drawingml/2006/table">
            <a:tbl>
              <a:tblPr firstRow="1" bandRow="1">
                <a:tableStyleId>{5C22544A-7EE6-4342-B048-85BDC9FD1C3A}</a:tableStyleId>
              </a:tblPr>
              <a:tblGrid>
                <a:gridCol w="4800600">
                  <a:extLst>
                    <a:ext uri="{9D8B030D-6E8A-4147-A177-3AD203B41FA5}">
                      <a16:colId xmlns:a16="http://schemas.microsoft.com/office/drawing/2014/main" val="2927370998"/>
                    </a:ext>
                  </a:extLst>
                </a:gridCol>
                <a:gridCol w="4800600">
                  <a:extLst>
                    <a:ext uri="{9D8B030D-6E8A-4147-A177-3AD203B41FA5}">
                      <a16:colId xmlns:a16="http://schemas.microsoft.com/office/drawing/2014/main" val="4159492366"/>
                    </a:ext>
                  </a:extLst>
                </a:gridCol>
              </a:tblGrid>
              <a:tr h="370840">
                <a:tc>
                  <a:txBody>
                    <a:bodyPr/>
                    <a:lstStyle/>
                    <a:p>
                      <a:r>
                        <a:rPr lang="en-US"/>
                        <a:t>English</a:t>
                      </a:r>
                    </a:p>
                  </a:txBody>
                  <a:tcPr/>
                </a:tc>
                <a:tc>
                  <a:txBody>
                    <a:bodyPr/>
                    <a:lstStyle/>
                    <a:p>
                      <a:r>
                        <a:rPr lang="en-US"/>
                        <a:t>Indonesian</a:t>
                      </a:r>
                    </a:p>
                  </a:txBody>
                  <a:tcPr/>
                </a:tc>
                <a:extLst>
                  <a:ext uri="{0D108BD9-81ED-4DB2-BD59-A6C34878D82A}">
                    <a16:rowId xmlns:a16="http://schemas.microsoft.com/office/drawing/2014/main" val="1840247600"/>
                  </a:ext>
                </a:extLst>
              </a:tr>
              <a:tr h="370840">
                <a:tc>
                  <a:txBody>
                    <a:bodyPr/>
                    <a:lstStyle/>
                    <a:p>
                      <a:r>
                        <a:rPr lang="en-US"/>
                        <a:t>These are my boys</a:t>
                      </a:r>
                    </a:p>
                  </a:txBody>
                  <a:tcPr/>
                </a:tc>
                <a:tc>
                  <a:txBody>
                    <a:bodyPr/>
                    <a:lstStyle/>
                    <a:p>
                      <a:r>
                        <a:rPr lang="en-US"/>
                        <a:t>Mereka ini adalah anak-anak laki-lakiku</a:t>
                      </a:r>
                    </a:p>
                  </a:txBody>
                  <a:tcPr/>
                </a:tc>
                <a:extLst>
                  <a:ext uri="{0D108BD9-81ED-4DB2-BD59-A6C34878D82A}">
                    <a16:rowId xmlns:a16="http://schemas.microsoft.com/office/drawing/2014/main" val="3648645729"/>
                  </a:ext>
                </a:extLst>
              </a:tr>
              <a:tr h="370840">
                <a:tc gridSpan="2">
                  <a:txBody>
                    <a:bodyPr/>
                    <a:lstStyle/>
                    <a:p>
                      <a:pPr algn="ctr"/>
                      <a:r>
                        <a:rPr lang="en-US" b="1"/>
                        <a:t>breakdowns</a:t>
                      </a:r>
                    </a:p>
                  </a:txBody>
                  <a:tcPr/>
                </a:tc>
                <a:tc hMerge="1">
                  <a:txBody>
                    <a:bodyPr/>
                    <a:lstStyle/>
                    <a:p>
                      <a:endParaRPr lang="en-US"/>
                    </a:p>
                  </a:txBody>
                  <a:tcPr/>
                </a:tc>
                <a:extLst>
                  <a:ext uri="{0D108BD9-81ED-4DB2-BD59-A6C34878D82A}">
                    <a16:rowId xmlns:a16="http://schemas.microsoft.com/office/drawing/2014/main" val="1494155464"/>
                  </a:ext>
                </a:extLst>
              </a:tr>
              <a:tr h="370840">
                <a:tc>
                  <a:txBody>
                    <a:bodyPr/>
                    <a:lstStyle/>
                    <a:p>
                      <a:pPr algn="l"/>
                      <a:r>
                        <a:rPr lang="en-US"/>
                        <a:t>boy</a:t>
                      </a:r>
                    </a:p>
                  </a:txBody>
                  <a:tcPr/>
                </a:tc>
                <a:tc>
                  <a:txBody>
                    <a:bodyPr/>
                    <a:lstStyle/>
                    <a:p>
                      <a:pPr algn="l"/>
                      <a:r>
                        <a:rPr lang="en-US"/>
                        <a:t>anak laki-laki (anak: kid, laki-laki: man)</a:t>
                      </a:r>
                    </a:p>
                  </a:txBody>
                  <a:tcPr/>
                </a:tc>
                <a:extLst>
                  <a:ext uri="{0D108BD9-81ED-4DB2-BD59-A6C34878D82A}">
                    <a16:rowId xmlns:a16="http://schemas.microsoft.com/office/drawing/2014/main" val="2120881161"/>
                  </a:ext>
                </a:extLst>
              </a:tr>
              <a:tr h="370840">
                <a:tc>
                  <a:txBody>
                    <a:bodyPr/>
                    <a:lstStyle/>
                    <a:p>
                      <a:pPr algn="l"/>
                      <a:r>
                        <a:rPr lang="en-US" i="1"/>
                        <a:t>Plural form</a:t>
                      </a:r>
                    </a:p>
                    <a:p>
                      <a:pPr marL="285750" indent="-285750" algn="l">
                        <a:buFont typeface="Arial" panose="020B0604020202020204" pitchFamily="34" charset="0"/>
                        <a:buChar char="•"/>
                      </a:pPr>
                      <a:r>
                        <a:rPr lang="en-US"/>
                        <a:t>kids/children</a:t>
                      </a:r>
                    </a:p>
                    <a:p>
                      <a:pPr marL="285750" indent="-285750" algn="l">
                        <a:buFont typeface="Arial" panose="020B0604020202020204" pitchFamily="34" charset="0"/>
                        <a:buChar char="•"/>
                      </a:pPr>
                      <a:r>
                        <a:rPr lang="en-US"/>
                        <a:t>boys</a:t>
                      </a:r>
                    </a:p>
                  </a:txBody>
                  <a:tcPr/>
                </a:tc>
                <a:tc>
                  <a:txBody>
                    <a:bodyPr/>
                    <a:lstStyle/>
                    <a:p>
                      <a:pPr algn="l"/>
                      <a:r>
                        <a:rPr lang="en-US" i="1"/>
                        <a:t>Repeat the words</a:t>
                      </a:r>
                    </a:p>
                    <a:p>
                      <a:pPr marL="285750" indent="-285750" algn="l">
                        <a:buFont typeface="Arial" panose="020B0604020202020204" pitchFamily="34" charset="0"/>
                        <a:buChar char="•"/>
                      </a:pPr>
                      <a:r>
                        <a:rPr lang="en-US"/>
                        <a:t>anak-anak</a:t>
                      </a:r>
                    </a:p>
                    <a:p>
                      <a:pPr marL="285750" indent="-285750" algn="l">
                        <a:buFont typeface="Arial" panose="020B0604020202020204" pitchFamily="34" charset="0"/>
                        <a:buChar char="•"/>
                      </a:pPr>
                      <a:r>
                        <a:rPr lang="en-US"/>
                        <a:t>anak-anak laki-laki</a:t>
                      </a:r>
                    </a:p>
                  </a:txBody>
                  <a:tcPr/>
                </a:tc>
                <a:extLst>
                  <a:ext uri="{0D108BD9-81ED-4DB2-BD59-A6C34878D82A}">
                    <a16:rowId xmlns:a16="http://schemas.microsoft.com/office/drawing/2014/main" val="3910403807"/>
                  </a:ext>
                </a:extLst>
              </a:tr>
              <a:tr h="370840">
                <a:tc>
                  <a:txBody>
                    <a:bodyPr/>
                    <a:lstStyle/>
                    <a:p>
                      <a:pPr marL="0" indent="0" algn="l">
                        <a:buFont typeface="Arial" panose="020B0604020202020204" pitchFamily="34" charset="0"/>
                        <a:buNone/>
                      </a:pPr>
                      <a:r>
                        <a:rPr lang="en-US"/>
                        <a:t>Possessive form</a:t>
                      </a:r>
                    </a:p>
                    <a:p>
                      <a:pPr marL="285750" indent="-285750" algn="l">
                        <a:buFont typeface="Arial" panose="020B0604020202020204" pitchFamily="34" charset="0"/>
                        <a:buChar char="•"/>
                      </a:pPr>
                      <a:r>
                        <a:rPr lang="en-US"/>
                        <a:t>my [noun] – 1st person ownership</a:t>
                      </a:r>
                    </a:p>
                    <a:p>
                      <a:pPr marL="742950" lvl="1" indent="-285750" algn="l">
                        <a:buFont typeface="Arial" panose="020B0604020202020204" pitchFamily="34" charset="0"/>
                        <a:buChar char="•"/>
                      </a:pPr>
                      <a:r>
                        <a:rPr lang="en-US"/>
                        <a:t>E.g. my son / my boy</a:t>
                      </a:r>
                    </a:p>
                    <a:p>
                      <a:pPr marL="285750" indent="-285750" algn="l">
                        <a:buFont typeface="Arial" panose="020B0604020202020204" pitchFamily="34" charset="0"/>
                        <a:buChar char="•"/>
                      </a:pPr>
                      <a:r>
                        <a:rPr lang="en-US"/>
                        <a:t>his/her [noun] – 3rd person ownership</a:t>
                      </a:r>
                    </a:p>
                    <a:p>
                      <a:pPr marL="742950" lvl="1" indent="-285750" algn="l">
                        <a:buFont typeface="Arial" panose="020B0604020202020204" pitchFamily="34" charset="0"/>
                        <a:buChar char="•"/>
                      </a:pPr>
                      <a:r>
                        <a:rPr lang="en-US"/>
                        <a:t>E.g. his pencil</a:t>
                      </a:r>
                    </a:p>
                  </a:txBody>
                  <a:tcPr/>
                </a:tc>
                <a:tc>
                  <a:txBody>
                    <a:bodyPr/>
                    <a:lstStyle/>
                    <a:p>
                      <a:pPr marL="0" indent="0" algn="l">
                        <a:buFont typeface="Arial" panose="020B0604020202020204" pitchFamily="34" charset="0"/>
                        <a:buNone/>
                      </a:pPr>
                      <a:r>
                        <a:rPr lang="en-US"/>
                        <a:t>Possessive Form</a:t>
                      </a:r>
                    </a:p>
                    <a:p>
                      <a:pPr marL="285750" indent="-285750" algn="l">
                        <a:buFont typeface="Arial" panose="020B0604020202020204" pitchFamily="34" charset="0"/>
                        <a:buChar char="•"/>
                      </a:pPr>
                      <a:r>
                        <a:rPr lang="en-US"/>
                        <a:t>[noun] - </a:t>
                      </a:r>
                      <a:r>
                        <a:rPr lang="en-US" b="1" i="1"/>
                        <a:t>ku</a:t>
                      </a:r>
                    </a:p>
                    <a:p>
                      <a:pPr marL="742950" lvl="1" indent="-285750" algn="l">
                        <a:buFont typeface="Arial" panose="020B0604020202020204" pitchFamily="34" charset="0"/>
                        <a:buChar char="•"/>
                      </a:pPr>
                      <a:r>
                        <a:rPr lang="en-US"/>
                        <a:t>anak laki-laki</a:t>
                      </a:r>
                      <a:r>
                        <a:rPr lang="en-US" b="1" i="1"/>
                        <a:t>ku</a:t>
                      </a:r>
                    </a:p>
                    <a:p>
                      <a:pPr marL="285750" lvl="0" indent="-285750" algn="l">
                        <a:buFont typeface="Arial" panose="020B0604020202020204" pitchFamily="34" charset="0"/>
                        <a:buChar char="•"/>
                      </a:pPr>
                      <a:r>
                        <a:rPr lang="en-US" b="0" i="0"/>
                        <a:t>[noun] – </a:t>
                      </a:r>
                      <a:r>
                        <a:rPr lang="en-US" b="1" i="1"/>
                        <a:t>nya</a:t>
                      </a:r>
                    </a:p>
                    <a:p>
                      <a:pPr marL="742950" lvl="1" indent="-285750" algn="l">
                        <a:buFont typeface="Arial" panose="020B0604020202020204" pitchFamily="34" charset="0"/>
                        <a:buChar char="•"/>
                      </a:pPr>
                      <a:r>
                        <a:rPr lang="en-US" b="0" i="0"/>
                        <a:t>pensil</a:t>
                      </a:r>
                      <a:r>
                        <a:rPr lang="en-US" b="1" i="1"/>
                        <a:t>nya</a:t>
                      </a:r>
                    </a:p>
                  </a:txBody>
                  <a:tcPr/>
                </a:tc>
                <a:extLst>
                  <a:ext uri="{0D108BD9-81ED-4DB2-BD59-A6C34878D82A}">
                    <a16:rowId xmlns:a16="http://schemas.microsoft.com/office/drawing/2014/main" val="2514744324"/>
                  </a:ext>
                </a:extLst>
              </a:tr>
            </a:tbl>
          </a:graphicData>
        </a:graphic>
      </p:graphicFrame>
    </p:spTree>
    <p:extLst>
      <p:ext uri="{BB962C8B-B14F-4D97-AF65-F5344CB8AC3E}">
        <p14:creationId xmlns:p14="http://schemas.microsoft.com/office/powerpoint/2010/main" val="530252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8EE31-A6F0-46E6-B79D-939753AC7E1C}"/>
              </a:ext>
            </a:extLst>
          </p:cNvPr>
          <p:cNvSpPr>
            <a:spLocks noGrp="1"/>
          </p:cNvSpPr>
          <p:nvPr>
            <p:ph type="title"/>
          </p:nvPr>
        </p:nvSpPr>
        <p:spPr/>
        <p:txBody>
          <a:bodyPr/>
          <a:lstStyle/>
          <a:p>
            <a:r>
              <a:rPr lang="en-SG"/>
              <a:t>Length of English Sentences</a:t>
            </a:r>
          </a:p>
        </p:txBody>
      </p:sp>
      <p:pic>
        <p:nvPicPr>
          <p:cNvPr id="2050" name="Picture 2">
            <a:extLst>
              <a:ext uri="{FF2B5EF4-FFF2-40B4-BE49-F238E27FC236}">
                <a16:creationId xmlns:a16="http://schemas.microsoft.com/office/drawing/2014/main" id="{05FCA9B6-30A1-4FB3-9A12-D087CB5457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1546697"/>
            <a:ext cx="10321047" cy="529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77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06FF8-475E-4C08-9EE4-AA786D44ADFD}"/>
              </a:ext>
            </a:extLst>
          </p:cNvPr>
          <p:cNvSpPr>
            <a:spLocks noGrp="1"/>
          </p:cNvSpPr>
          <p:nvPr>
            <p:ph type="title"/>
          </p:nvPr>
        </p:nvSpPr>
        <p:spPr>
          <a:xfrm>
            <a:off x="1371599" y="685800"/>
            <a:ext cx="10444263" cy="1485900"/>
          </a:xfrm>
        </p:spPr>
        <p:txBody>
          <a:bodyPr/>
          <a:lstStyle/>
          <a:p>
            <a:r>
              <a:rPr lang="en-SG"/>
              <a:t>Length of Bahasa Indonesian Sentences</a:t>
            </a:r>
          </a:p>
        </p:txBody>
      </p:sp>
      <p:pic>
        <p:nvPicPr>
          <p:cNvPr id="3074" name="Picture 2">
            <a:extLst>
              <a:ext uri="{FF2B5EF4-FFF2-40B4-BE49-F238E27FC236}">
                <a16:creationId xmlns:a16="http://schemas.microsoft.com/office/drawing/2014/main" id="{43EB3164-2A9B-4B4C-9090-B648E10A43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1573214"/>
            <a:ext cx="10444264" cy="5354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0845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6635F-77BF-214D-995D-88EDBE6924D0}"/>
              </a:ext>
            </a:extLst>
          </p:cNvPr>
          <p:cNvSpPr>
            <a:spLocks noGrp="1"/>
          </p:cNvSpPr>
          <p:nvPr>
            <p:ph type="title"/>
          </p:nvPr>
        </p:nvSpPr>
        <p:spPr>
          <a:xfrm>
            <a:off x="1478521" y="1501418"/>
            <a:ext cx="5678215" cy="1901740"/>
          </a:xfrm>
        </p:spPr>
        <p:txBody>
          <a:bodyPr vert="horz" lIns="91440" tIns="45720" rIns="91440" bIns="45720" rtlCol="0" anchor="b">
            <a:normAutofit/>
          </a:bodyPr>
          <a:lstStyle/>
          <a:p>
            <a:r>
              <a:rPr lang="en-US" sz="4800" cap="all"/>
              <a:t>Model 1 : Seq-2-Seq</a:t>
            </a:r>
          </a:p>
        </p:txBody>
      </p:sp>
      <p:pic>
        <p:nvPicPr>
          <p:cNvPr id="3" name="Picture 2">
            <a:extLst>
              <a:ext uri="{FF2B5EF4-FFF2-40B4-BE49-F238E27FC236}">
                <a16:creationId xmlns:a16="http://schemas.microsoft.com/office/drawing/2014/main" id="{89EB9C46-A5D7-6744-9C16-3E348CEB5B5B}"/>
              </a:ext>
            </a:extLst>
          </p:cNvPr>
          <p:cNvPicPr>
            <a:picLocks noChangeAspect="1"/>
          </p:cNvPicPr>
          <p:nvPr/>
        </p:nvPicPr>
        <p:blipFill>
          <a:blip r:embed="rId3"/>
          <a:stretch>
            <a:fillRect/>
          </a:stretch>
        </p:blipFill>
        <p:spPr>
          <a:xfrm>
            <a:off x="7225315" y="1023"/>
            <a:ext cx="4522907" cy="3392181"/>
          </a:xfrm>
          <a:prstGeom prst="rect">
            <a:avLst/>
          </a:prstGeom>
          <a:ln>
            <a:noFill/>
          </a:ln>
          <a:effectLst/>
        </p:spPr>
      </p:pic>
      <p:pic>
        <p:nvPicPr>
          <p:cNvPr id="6" name="Picture 5">
            <a:extLst>
              <a:ext uri="{FF2B5EF4-FFF2-40B4-BE49-F238E27FC236}">
                <a16:creationId xmlns:a16="http://schemas.microsoft.com/office/drawing/2014/main" id="{7F07169A-BBEB-EF46-9F88-F3B362863430}"/>
              </a:ext>
            </a:extLst>
          </p:cNvPr>
          <p:cNvPicPr>
            <a:picLocks noChangeAspect="1"/>
          </p:cNvPicPr>
          <p:nvPr/>
        </p:nvPicPr>
        <p:blipFill>
          <a:blip r:embed="rId4"/>
          <a:stretch>
            <a:fillRect/>
          </a:stretch>
        </p:blipFill>
        <p:spPr>
          <a:xfrm>
            <a:off x="7226510" y="3432985"/>
            <a:ext cx="4533001" cy="3399751"/>
          </a:xfrm>
          <a:prstGeom prst="rect">
            <a:avLst/>
          </a:prstGeom>
        </p:spPr>
      </p:pic>
      <p:sp>
        <p:nvSpPr>
          <p:cNvPr id="17" name="Content Placeholder 2">
            <a:extLst>
              <a:ext uri="{FF2B5EF4-FFF2-40B4-BE49-F238E27FC236}">
                <a16:creationId xmlns:a16="http://schemas.microsoft.com/office/drawing/2014/main" id="{58D1A80F-F408-DA4D-8349-E2EB538B654C}"/>
              </a:ext>
            </a:extLst>
          </p:cNvPr>
          <p:cNvSpPr txBox="1">
            <a:spLocks/>
          </p:cNvSpPr>
          <p:nvPr/>
        </p:nvSpPr>
        <p:spPr>
          <a:xfrm>
            <a:off x="1369129" y="3251336"/>
            <a:ext cx="4926563" cy="35814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84048" indent="-384048">
              <a:lnSpc>
                <a:spcPct val="94000"/>
              </a:lnSpc>
              <a:spcAft>
                <a:spcPts val="200"/>
              </a:spcAft>
              <a:buFont typeface="Franklin Gothic Book" panose="020B0503020102020204" pitchFamily="34" charset="0"/>
            </a:pPr>
            <a:endParaRPr lang="en-US">
              <a:solidFill>
                <a:schemeClr val="tx2"/>
              </a:solidFill>
            </a:endParaRPr>
          </a:p>
          <a:p>
            <a:pPr marL="384048" indent="-384048">
              <a:lnSpc>
                <a:spcPct val="94000"/>
              </a:lnSpc>
              <a:spcAft>
                <a:spcPts val="200"/>
              </a:spcAft>
              <a:buFont typeface="Franklin Gothic Book" panose="020B0503020102020204" pitchFamily="34" charset="0"/>
            </a:pPr>
            <a:endParaRPr lang="en-US">
              <a:solidFill>
                <a:schemeClr val="tx2"/>
              </a:solidFill>
            </a:endParaRPr>
          </a:p>
        </p:txBody>
      </p:sp>
      <p:sp>
        <p:nvSpPr>
          <p:cNvPr id="8" name="TextBox 7">
            <a:extLst>
              <a:ext uri="{FF2B5EF4-FFF2-40B4-BE49-F238E27FC236}">
                <a16:creationId xmlns:a16="http://schemas.microsoft.com/office/drawing/2014/main" id="{83ADDD6C-6A22-DC46-8C72-1695A927776D}"/>
              </a:ext>
            </a:extLst>
          </p:cNvPr>
          <p:cNvSpPr txBox="1"/>
          <p:nvPr/>
        </p:nvSpPr>
        <p:spPr>
          <a:xfrm>
            <a:off x="6609762" y="892726"/>
            <a:ext cx="615553" cy="1608774"/>
          </a:xfrm>
          <a:prstGeom prst="rect">
            <a:avLst/>
          </a:prstGeom>
          <a:noFill/>
        </p:spPr>
        <p:txBody>
          <a:bodyPr vert="vert270" wrap="none" rtlCol="0">
            <a:spAutoFit/>
          </a:bodyPr>
          <a:lstStyle/>
          <a:p>
            <a:r>
              <a:rPr lang="en-US" sz="2800"/>
              <a:t>ENCODER</a:t>
            </a:r>
          </a:p>
        </p:txBody>
      </p:sp>
      <p:sp>
        <p:nvSpPr>
          <p:cNvPr id="19" name="TextBox 18">
            <a:extLst>
              <a:ext uri="{FF2B5EF4-FFF2-40B4-BE49-F238E27FC236}">
                <a16:creationId xmlns:a16="http://schemas.microsoft.com/office/drawing/2014/main" id="{530F2B35-A9B0-9A47-9E5B-8D49DA16D905}"/>
              </a:ext>
            </a:extLst>
          </p:cNvPr>
          <p:cNvSpPr txBox="1"/>
          <p:nvPr/>
        </p:nvSpPr>
        <p:spPr>
          <a:xfrm>
            <a:off x="6630815" y="4252292"/>
            <a:ext cx="615553" cy="1605568"/>
          </a:xfrm>
          <a:prstGeom prst="rect">
            <a:avLst/>
          </a:prstGeom>
          <a:noFill/>
        </p:spPr>
        <p:txBody>
          <a:bodyPr vert="vert270" wrap="none" rtlCol="0">
            <a:spAutoFit/>
          </a:bodyPr>
          <a:lstStyle/>
          <a:p>
            <a:r>
              <a:rPr lang="en-US" sz="2800"/>
              <a:t>DECODER</a:t>
            </a:r>
          </a:p>
        </p:txBody>
      </p:sp>
      <p:sp>
        <p:nvSpPr>
          <p:cNvPr id="9" name="TextBox 8">
            <a:extLst>
              <a:ext uri="{FF2B5EF4-FFF2-40B4-BE49-F238E27FC236}">
                <a16:creationId xmlns:a16="http://schemas.microsoft.com/office/drawing/2014/main" id="{B7AB9878-CDE4-124C-85EC-0BB988BF30E5}"/>
              </a:ext>
            </a:extLst>
          </p:cNvPr>
          <p:cNvSpPr txBox="1"/>
          <p:nvPr/>
        </p:nvSpPr>
        <p:spPr>
          <a:xfrm>
            <a:off x="1730188" y="3603808"/>
            <a:ext cx="4204447" cy="2400657"/>
          </a:xfrm>
          <a:prstGeom prst="rect">
            <a:avLst/>
          </a:prstGeom>
          <a:noFill/>
        </p:spPr>
        <p:txBody>
          <a:bodyPr wrap="square" rtlCol="0">
            <a:spAutoFit/>
          </a:bodyPr>
          <a:lstStyle/>
          <a:p>
            <a:r>
              <a:rPr lang="en-US" sz="2400" b="1"/>
              <a:t>Training</a:t>
            </a:r>
          </a:p>
          <a:p>
            <a:endParaRPr lang="en-US"/>
          </a:p>
          <a:p>
            <a:pPr marL="285750" indent="-285750">
              <a:buFont typeface="Arial" panose="020B0604020202020204" pitchFamily="34" charset="0"/>
              <a:buChar char="•"/>
            </a:pPr>
            <a:r>
              <a:rPr lang="en-US"/>
              <a:t>Only vector that decoder receives is the hidden encoder representation</a:t>
            </a:r>
          </a:p>
          <a:p>
            <a:pPr marL="285750" indent="-285750">
              <a:buFont typeface="Arial" panose="020B0604020202020204" pitchFamily="34" charset="0"/>
              <a:buChar char="•"/>
            </a:pPr>
            <a:r>
              <a:rPr lang="en-US"/>
              <a:t>For training, teacher forcing = 50%</a:t>
            </a:r>
          </a:p>
          <a:p>
            <a:pPr marL="285750" indent="-285750">
              <a:buFont typeface="Arial" panose="020B0604020202020204" pitchFamily="34" charset="0"/>
              <a:buChar char="•"/>
            </a:pPr>
            <a:r>
              <a:rPr lang="en-US"/>
              <a:t>”Predicted” output is compared against the correct translation to determine loss</a:t>
            </a:r>
          </a:p>
        </p:txBody>
      </p:sp>
    </p:spTree>
    <p:extLst>
      <p:ext uri="{BB962C8B-B14F-4D97-AF65-F5344CB8AC3E}">
        <p14:creationId xmlns:p14="http://schemas.microsoft.com/office/powerpoint/2010/main" val="3796269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35" name="Rectangle 134">
            <a:extLst>
              <a:ext uri="{FF2B5EF4-FFF2-40B4-BE49-F238E27FC236}">
                <a16:creationId xmlns:a16="http://schemas.microsoft.com/office/drawing/2014/main" id="{961D8973-EAA9-459A-AF59-BBB4233D6C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C6635F-77BF-214D-995D-88EDBE6924D0}"/>
              </a:ext>
            </a:extLst>
          </p:cNvPr>
          <p:cNvSpPr>
            <a:spLocks noGrp="1"/>
          </p:cNvSpPr>
          <p:nvPr>
            <p:ph type="title"/>
          </p:nvPr>
        </p:nvSpPr>
        <p:spPr>
          <a:xfrm>
            <a:off x="784743" y="685800"/>
            <a:ext cx="5793475" cy="1485900"/>
          </a:xfrm>
        </p:spPr>
        <p:txBody>
          <a:bodyPr vert="horz" lIns="91440" tIns="45720" rIns="91440" bIns="45720" rtlCol="0" anchor="t">
            <a:normAutofit/>
          </a:bodyPr>
          <a:lstStyle/>
          <a:p>
            <a:r>
              <a:rPr lang="en-US"/>
              <a:t>Model 2 : Seq-2-Seq with Attention</a:t>
            </a:r>
          </a:p>
        </p:txBody>
      </p:sp>
      <p:sp>
        <p:nvSpPr>
          <p:cNvPr id="6" name="TextBox 5">
            <a:extLst>
              <a:ext uri="{FF2B5EF4-FFF2-40B4-BE49-F238E27FC236}">
                <a16:creationId xmlns:a16="http://schemas.microsoft.com/office/drawing/2014/main" id="{EB44E666-EE5E-48C6-8C39-0BE678DEF9F8}"/>
              </a:ext>
            </a:extLst>
          </p:cNvPr>
          <p:cNvSpPr txBox="1"/>
          <p:nvPr/>
        </p:nvSpPr>
        <p:spPr>
          <a:xfrm>
            <a:off x="784743" y="2286000"/>
            <a:ext cx="5793475" cy="3581400"/>
          </a:xfrm>
          <a:prstGeom prst="rect">
            <a:avLst/>
          </a:prstGeom>
        </p:spPr>
        <p:txBody>
          <a:bodyPr vert="horz" lIns="91440" tIns="45720" rIns="91440" bIns="45720" rtlCol="0">
            <a:normAutofit/>
          </a:bodyPr>
          <a:lstStyle/>
          <a:p>
            <a:pPr marL="384048" indent="-384048" defTabSz="914400">
              <a:lnSpc>
                <a:spcPct val="94000"/>
              </a:lnSpc>
              <a:spcAft>
                <a:spcPts val="200"/>
              </a:spcAft>
              <a:buFont typeface="Franklin Gothic Book" panose="020B0503020102020204" pitchFamily="34" charset="0"/>
              <a:buChar char="•"/>
            </a:pPr>
            <a:r>
              <a:rPr lang="en-US">
                <a:solidFill>
                  <a:schemeClr val="tx2"/>
                </a:solidFill>
              </a:rPr>
              <a:t>Vanilla model is limited by context vector representation</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Introduce attention – help decoder choose right output words</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Similar encoder network</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Batch matrix multiplication to apply attention weights</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Compare the translations – generally better translations compared to Vanilla</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Risk over training – complex and not too large corpus!</a:t>
            </a:r>
          </a:p>
          <a:p>
            <a:pPr marL="384048" indent="-384048" defTabSz="914400">
              <a:lnSpc>
                <a:spcPct val="94000"/>
              </a:lnSpc>
              <a:spcAft>
                <a:spcPts val="200"/>
              </a:spcAft>
              <a:buFont typeface="Franklin Gothic Book" panose="020B0503020102020204" pitchFamily="34" charset="0"/>
              <a:buChar char="•"/>
            </a:pPr>
            <a:r>
              <a:rPr lang="en-US">
                <a:solidFill>
                  <a:schemeClr val="tx2"/>
                </a:solidFill>
              </a:rPr>
              <a:t>How we translate?</a:t>
            </a: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defTabSz="914400">
              <a:lnSpc>
                <a:spcPct val="94000"/>
              </a:lnSpc>
              <a:spcAft>
                <a:spcPts val="200"/>
              </a:spcAft>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a:p>
            <a:pPr marL="384048" indent="-384048" defTabSz="914400">
              <a:lnSpc>
                <a:spcPct val="94000"/>
              </a:lnSpc>
              <a:spcAft>
                <a:spcPts val="200"/>
              </a:spcAft>
              <a:buFont typeface="Franklin Gothic Book" panose="020B0503020102020204" pitchFamily="34" charset="0"/>
              <a:buChar char="•"/>
            </a:pPr>
            <a:endParaRPr lang="en-US">
              <a:solidFill>
                <a:schemeClr val="tx2"/>
              </a:solidFill>
            </a:endParaRPr>
          </a:p>
        </p:txBody>
      </p:sp>
      <p:sp>
        <p:nvSpPr>
          <p:cNvPr id="137" name="Rectangle 136">
            <a:extLst>
              <a:ext uri="{FF2B5EF4-FFF2-40B4-BE49-F238E27FC236}">
                <a16:creationId xmlns:a16="http://schemas.microsoft.com/office/drawing/2014/main" id="{FBEA8A33-C0D0-416D-8359-724B8828C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83661" y="0"/>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28" name="Picture 4" descr="https://pytorch.org/tutorials/_images/attention-decoder-network.png">
            <a:extLst>
              <a:ext uri="{FF2B5EF4-FFF2-40B4-BE49-F238E27FC236}">
                <a16:creationId xmlns:a16="http://schemas.microsoft.com/office/drawing/2014/main" id="{4C829E8C-FFE7-4A7D-A877-7713F1AE8D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00323" y="241312"/>
            <a:ext cx="4003614" cy="63753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E63F1BD-D134-4200-9B09-CE913F17D009}"/>
              </a:ext>
            </a:extLst>
          </p:cNvPr>
          <p:cNvSpPr txBox="1"/>
          <p:nvPr/>
        </p:nvSpPr>
        <p:spPr>
          <a:xfrm>
            <a:off x="784743" y="5399658"/>
            <a:ext cx="6081537" cy="276999"/>
          </a:xfrm>
          <a:prstGeom prst="rect">
            <a:avLst/>
          </a:prstGeom>
          <a:noFill/>
        </p:spPr>
        <p:txBody>
          <a:bodyPr wrap="square" rtlCol="0">
            <a:spAutoFit/>
          </a:bodyPr>
          <a:lstStyle/>
          <a:p>
            <a:r>
              <a:rPr lang="en-US" sz="1200"/>
              <a:t>Source: </a:t>
            </a:r>
            <a:r>
              <a:rPr lang="en-US" sz="1200">
                <a:hlinkClick r:id="rId4"/>
              </a:rPr>
              <a:t>https://pytorch.org/tutorials/intermediate/seq2seq_translation_tutorial.html</a:t>
            </a:r>
            <a:endParaRPr lang="en-US" sz="1200"/>
          </a:p>
        </p:txBody>
      </p:sp>
      <p:pic>
        <p:nvPicPr>
          <p:cNvPr id="1030" name="Picture 6" descr="https://documents.lucidchart.com/documents/ca32c1a2-3a3f-4402-894c-f4dddf8184ac/pages/0_0?a=170&amp;x=185&amp;y=160&amp;w=330&amp;h=220&amp;store=1&amp;accept=image%2F*&amp;auth=LCA%20e8cebde21170d3c8fed11e0b7e4718e931080511-ts%3D1554273201">
            <a:extLst>
              <a:ext uri="{FF2B5EF4-FFF2-40B4-BE49-F238E27FC236}">
                <a16:creationId xmlns:a16="http://schemas.microsoft.com/office/drawing/2014/main" id="{FFA4D81A-333B-4019-B7C2-D81E67FC55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91961" y="4890844"/>
            <a:ext cx="1911976" cy="135468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891E914-4134-4F40-B1E9-3FED6E4BBB71}"/>
              </a:ext>
            </a:extLst>
          </p:cNvPr>
          <p:cNvSpPr txBox="1"/>
          <p:nvPr/>
        </p:nvSpPr>
        <p:spPr>
          <a:xfrm>
            <a:off x="9902130" y="4706178"/>
            <a:ext cx="1906869" cy="369332"/>
          </a:xfrm>
          <a:prstGeom prst="rect">
            <a:avLst/>
          </a:prstGeom>
          <a:noFill/>
        </p:spPr>
        <p:txBody>
          <a:bodyPr wrap="none" rtlCol="0">
            <a:spAutoFit/>
          </a:bodyPr>
          <a:lstStyle/>
          <a:p>
            <a:r>
              <a:rPr lang="en-US"/>
              <a:t>Attention decoder</a:t>
            </a:r>
          </a:p>
        </p:txBody>
      </p:sp>
    </p:spTree>
    <p:extLst>
      <p:ext uri="{BB962C8B-B14F-4D97-AF65-F5344CB8AC3E}">
        <p14:creationId xmlns:p14="http://schemas.microsoft.com/office/powerpoint/2010/main" val="67143972"/>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8936039FBD658499288B21A714B7BAF" ma:contentTypeVersion="2" ma:contentTypeDescription="Create a new document." ma:contentTypeScope="" ma:versionID="96a69d61d2334881f485f8585311c7e9">
  <xsd:schema xmlns:xsd="http://www.w3.org/2001/XMLSchema" xmlns:xs="http://www.w3.org/2001/XMLSchema" xmlns:p="http://schemas.microsoft.com/office/2006/metadata/properties" xmlns:ns2="59cfe3d9-021a-487d-80cb-8c677ddea4f0" targetNamespace="http://schemas.microsoft.com/office/2006/metadata/properties" ma:root="true" ma:fieldsID="0899708be2b5f9d00fc7ef2bd405bae4" ns2:_="">
    <xsd:import namespace="59cfe3d9-021a-487d-80cb-8c677ddea4f0"/>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9cfe3d9-021a-487d-80cb-8c677ddea4f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5BF36C-89F3-438F-9DC3-7D226D8DC9CB}">
  <ds:schemaRefs>
    <ds:schemaRef ds:uri="http://purl.org/dc/elements/1.1/"/>
    <ds:schemaRef ds:uri="http://schemas.microsoft.com/office/2006/metadata/properties"/>
    <ds:schemaRef ds:uri="59cfe3d9-021a-487d-80cb-8c677ddea4f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5A5A537-CD4A-48D1-82AB-29714DF9C216}">
  <ds:schemaRefs>
    <ds:schemaRef ds:uri="http://schemas.microsoft.com/sharepoint/v3/contenttype/forms"/>
  </ds:schemaRefs>
</ds:datastoreItem>
</file>

<file path=customXml/itemProps3.xml><?xml version="1.0" encoding="utf-8"?>
<ds:datastoreItem xmlns:ds="http://schemas.openxmlformats.org/officeDocument/2006/customXml" ds:itemID="{35F19F72-87CC-4DE0-B7D7-DC5981B150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9cfe3d9-021a-487d-80cb-8c677ddea4f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TM10001106[[fn=Badge]]</Template>
  <TotalTime>29</TotalTime>
  <Words>945</Words>
  <Application>Microsoft Office PowerPoint</Application>
  <PresentationFormat>Widescreen</PresentationFormat>
  <Paragraphs>217</Paragraphs>
  <Slides>14</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Arial Unicode MS</vt:lpstr>
      <vt:lpstr>Calibri</vt:lpstr>
      <vt:lpstr>Franklin Gothic Book</vt:lpstr>
      <vt:lpstr>Times New Roman</vt:lpstr>
      <vt:lpstr>Crop</vt:lpstr>
      <vt:lpstr>English to Indonesian Machine Translation</vt:lpstr>
      <vt:lpstr>Background of Indonesia</vt:lpstr>
      <vt:lpstr>Motivation</vt:lpstr>
      <vt:lpstr>Dataset</vt:lpstr>
      <vt:lpstr>English to Indonesian Translation (Taken from Manything_anki corpus)</vt:lpstr>
      <vt:lpstr>Length of English Sentences</vt:lpstr>
      <vt:lpstr>Length of Bahasa Indonesian Sentences</vt:lpstr>
      <vt:lpstr>Model 1 : Seq-2-Seq</vt:lpstr>
      <vt:lpstr>Model 2 : Seq-2-Seq with Attention</vt:lpstr>
      <vt:lpstr>Training Strategy</vt:lpstr>
      <vt:lpstr>Evaluation Criteria </vt:lpstr>
      <vt:lpstr>Problems met</vt:lpstr>
      <vt:lpstr>What we will do next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English to Indonesian Machine Translation</dc:title>
  <dc:creator>David Leonardi</dc:creator>
  <cp:lastModifiedBy>Anurag Chatterjee</cp:lastModifiedBy>
  <cp:revision>6</cp:revision>
  <dcterms:created xsi:type="dcterms:W3CDTF">2019-04-03T01:50:29Z</dcterms:created>
  <dcterms:modified xsi:type="dcterms:W3CDTF">2019-04-07T14:05:35Z</dcterms:modified>
</cp:coreProperties>
</file>